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5A1F-F97C-4EF9-87C6-1EB6813D70D0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9C5D-CE5C-487B-91A5-8FB64A4B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5A1F-F97C-4EF9-87C6-1EB6813D70D0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9C5D-CE5C-487B-91A5-8FB64A4B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5A1F-F97C-4EF9-87C6-1EB6813D70D0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9C5D-CE5C-487B-91A5-8FB64A4B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5A1F-F97C-4EF9-87C6-1EB6813D70D0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9C5D-CE5C-487B-91A5-8FB64A4B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5A1F-F97C-4EF9-87C6-1EB6813D70D0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9C5D-CE5C-487B-91A5-8FB64A4B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5A1F-F97C-4EF9-87C6-1EB6813D70D0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9C5D-CE5C-487B-91A5-8FB64A4B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5A1F-F97C-4EF9-87C6-1EB6813D70D0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9C5D-CE5C-487B-91A5-8FB64A4B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5A1F-F97C-4EF9-87C6-1EB6813D70D0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9C5D-CE5C-487B-91A5-8FB64A4B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5A1F-F97C-4EF9-87C6-1EB6813D70D0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9C5D-CE5C-487B-91A5-8FB64A4B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5A1F-F97C-4EF9-87C6-1EB6813D70D0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9C5D-CE5C-487B-91A5-8FB64A4B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25A1F-F97C-4EF9-87C6-1EB6813D70D0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9C5D-CE5C-487B-91A5-8FB64A4B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25A1F-F97C-4EF9-87C6-1EB6813D70D0}" type="datetimeFigureOut">
              <a:rPr lang="en-US" smtClean="0"/>
              <a:pPr/>
              <a:t>12/10/09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29C5D-CE5C-487B-91A5-8FB64A4B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1219200" y="2057400"/>
            <a:ext cx="2590800" cy="1600200"/>
            <a:chOff x="1219200" y="2057400"/>
            <a:chExt cx="2590800" cy="1600200"/>
          </a:xfrm>
        </p:grpSpPr>
        <p:sp>
          <p:nvSpPr>
            <p:cNvPr id="4" name="Oval 3"/>
            <p:cNvSpPr/>
            <p:nvPr/>
          </p:nvSpPr>
          <p:spPr>
            <a:xfrm>
              <a:off x="1219200" y="2819400"/>
              <a:ext cx="2590800" cy="838200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ound Same Side Corner Rectangle 4"/>
            <p:cNvSpPr/>
            <p:nvPr/>
          </p:nvSpPr>
          <p:spPr>
            <a:xfrm>
              <a:off x="1981200" y="2057400"/>
              <a:ext cx="1143000" cy="1066800"/>
            </a:xfrm>
            <a:prstGeom prst="round2SameRect">
              <a:avLst>
                <a:gd name="adj1" fmla="val 20526"/>
                <a:gd name="adj2" fmla="val 0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2207418" y="2210594"/>
              <a:ext cx="762000" cy="608806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>
              <a:stCxn id="6" idx="4"/>
            </p:cNvCxnSpPr>
            <p:nvPr/>
          </p:nvCxnSpPr>
          <p:spPr>
            <a:xfrm rot="5400000">
              <a:off x="2434827" y="2972197"/>
              <a:ext cx="306388" cy="79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2473721" y="2362200"/>
              <a:ext cx="227806" cy="304800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2703909" y="2362200"/>
              <a:ext cx="227806" cy="304800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2510905" y="2715461"/>
              <a:ext cx="189777" cy="102195"/>
            </a:xfrm>
            <a:custGeom>
              <a:avLst/>
              <a:gdLst>
                <a:gd name="connsiteX0" fmla="*/ 189777 w 189777"/>
                <a:gd name="connsiteY0" fmla="*/ 102195 h 102195"/>
                <a:gd name="connsiteX1" fmla="*/ 102188 w 189777"/>
                <a:gd name="connsiteY1" fmla="*/ 43798 h 102195"/>
                <a:gd name="connsiteX2" fmla="*/ 0 w 189777"/>
                <a:gd name="connsiteY2" fmla="*/ 0 h 102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9777" h="102195">
                  <a:moveTo>
                    <a:pt x="189777" y="102195"/>
                  </a:moveTo>
                  <a:cubicBezTo>
                    <a:pt x="160581" y="82729"/>
                    <a:pt x="135478" y="54895"/>
                    <a:pt x="102188" y="43798"/>
                  </a:cubicBezTo>
                  <a:cubicBezTo>
                    <a:pt x="8069" y="12424"/>
                    <a:pt x="36359" y="36364"/>
                    <a:pt x="0" y="0"/>
                  </a:cubicBezTo>
                </a:path>
              </a:pathLst>
            </a:cu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MTLBOE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MTL Admin</dc:creator>
  <cp:lastModifiedBy>MTL Admin</cp:lastModifiedBy>
  <cp:revision>2</cp:revision>
  <dcterms:created xsi:type="dcterms:W3CDTF">2009-12-10T15:22:46Z</dcterms:created>
  <dcterms:modified xsi:type="dcterms:W3CDTF">2009-12-10T15:35:14Z</dcterms:modified>
</cp:coreProperties>
</file>