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B219E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snapVertSplitter="1" vertBarState="minimized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5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B219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7D99C-BDDD-4109-BF6E-7D2281F501FA}" type="datetimeFigureOut">
              <a:rPr lang="en-US" smtClean="0"/>
              <a:pPr/>
              <a:t>1/21/10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6F69D-7EA0-4067-917C-8CD9CA62D0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1219200"/>
            <a:ext cx="6096000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900" dirty="0" smtClean="0">
                <a:solidFill>
                  <a:srgbClr val="FFFF00"/>
                </a:solidFill>
              </a:rPr>
              <a:t>Here are even more pictures of science fiction books!</a:t>
            </a:r>
            <a:endParaRPr lang="en-US" sz="59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arryti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810000"/>
            <a:ext cx="1755025" cy="3048000"/>
          </a:xfrm>
          <a:prstGeom prst="rect">
            <a:avLst/>
          </a:prstGeom>
        </p:spPr>
      </p:pic>
      <p:pic>
        <p:nvPicPr>
          <p:cNvPr id="11" name="Picture 10" descr="eclips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3400" y="3810000"/>
            <a:ext cx="3048000" cy="3048000"/>
          </a:xfrm>
          <a:prstGeom prst="rect">
            <a:avLst/>
          </a:prstGeom>
        </p:spPr>
      </p:pic>
      <p:pic>
        <p:nvPicPr>
          <p:cNvPr id="12" name="Picture 11" descr="worldofwarcraft31feb1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971925"/>
            <a:ext cx="4048125" cy="2886075"/>
          </a:xfrm>
          <a:prstGeom prst="rect">
            <a:avLst/>
          </a:prstGeom>
        </p:spPr>
      </p:pic>
      <p:pic>
        <p:nvPicPr>
          <p:cNvPr id="6" name="Picture 5" descr="jverne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9674" y="4965700"/>
            <a:ext cx="1394326" cy="1892300"/>
          </a:xfrm>
          <a:prstGeom prst="rect">
            <a:avLst/>
          </a:prstGeom>
        </p:spPr>
      </p:pic>
      <p:pic>
        <p:nvPicPr>
          <p:cNvPr id="7" name="Picture 6" descr="{07D6CA0B-E932-4DBC-9D37-185D5B8D25BB}Img10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5525" y="1371600"/>
            <a:ext cx="2515273" cy="2438400"/>
          </a:xfrm>
          <a:prstGeom prst="rect">
            <a:avLst/>
          </a:prstGeom>
        </p:spPr>
      </p:pic>
      <p:pic>
        <p:nvPicPr>
          <p:cNvPr id="9" name="Picture 8" descr="n246306-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08926" y="1019174"/>
            <a:ext cx="2006600" cy="2952751"/>
          </a:xfrm>
          <a:prstGeom prst="rect">
            <a:avLst/>
          </a:prstGeom>
        </p:spPr>
      </p:pic>
      <p:pic>
        <p:nvPicPr>
          <p:cNvPr id="15" name="Picture 14" descr="cityember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1279" y="619125"/>
            <a:ext cx="2337647" cy="3352800"/>
          </a:xfrm>
          <a:prstGeom prst="rect">
            <a:avLst/>
          </a:prstGeom>
        </p:spPr>
      </p:pic>
      <p:pic>
        <p:nvPicPr>
          <p:cNvPr id="16" name="Picture 15" descr="n317176-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49674" y="3810000"/>
            <a:ext cx="1381125" cy="1155700"/>
          </a:xfrm>
          <a:prstGeom prst="rect">
            <a:avLst/>
          </a:prstGeom>
        </p:spPr>
      </p:pic>
      <p:pic>
        <p:nvPicPr>
          <p:cNvPr id="19" name="Picture 18" descr="thetimemachinex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50799"/>
            <a:ext cx="2278075" cy="37592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514600" y="171272"/>
            <a:ext cx="551244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Try reading some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                             of these wonderful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                                                            books!!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21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 Admin</dc:creator>
  <cp:lastModifiedBy>MTL Admin</cp:lastModifiedBy>
  <cp:revision>5</cp:revision>
  <dcterms:created xsi:type="dcterms:W3CDTF">2010-01-21T16:43:02Z</dcterms:created>
  <dcterms:modified xsi:type="dcterms:W3CDTF">2010-01-21T16:56:16Z</dcterms:modified>
</cp:coreProperties>
</file>