
<file path=[Content_Types].xml><?xml version="1.0" encoding="utf-8"?>
<Types xmlns="http://schemas.openxmlformats.org/package/2006/content-types"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diagrams/quickStyle1.xml" ContentType="application/vnd.openxmlformats-officedocument.drawingml.diagramStyle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14.xml" ContentType="application/vnd.openxmlformats-officedocument.presentationml.slideLayout+xml"/>
  <Default Extension="png" ContentType="image/png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ED14BD-1786-4D9D-AC02-AF9C74822101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C74A46DF-C4A6-4266-95A6-5D02E489C7FC}">
      <dgm:prSet phldrT="[Text]" phldr="1"/>
      <dgm:spPr/>
      <dgm:t>
        <a:bodyPr/>
        <a:lstStyle/>
        <a:p>
          <a:endParaRPr lang="en-US"/>
        </a:p>
      </dgm:t>
    </dgm:pt>
    <dgm:pt modelId="{843728D9-5E63-4828-8CD0-972783C49090}" type="parTrans" cxnId="{A17AA808-C1CF-42AC-9539-0A82045048AF}">
      <dgm:prSet/>
      <dgm:spPr/>
      <dgm:t>
        <a:bodyPr/>
        <a:lstStyle/>
        <a:p>
          <a:endParaRPr lang="en-US"/>
        </a:p>
      </dgm:t>
    </dgm:pt>
    <dgm:pt modelId="{7AF5E427-EDBA-4B93-B22D-275BFEAC57EE}" type="sibTrans" cxnId="{A17AA808-C1CF-42AC-9539-0A82045048AF}">
      <dgm:prSet/>
      <dgm:spPr/>
      <dgm:t>
        <a:bodyPr/>
        <a:lstStyle/>
        <a:p>
          <a:endParaRPr lang="en-US"/>
        </a:p>
      </dgm:t>
    </dgm:pt>
    <dgm:pt modelId="{BC161063-E0FD-4674-B292-84F59C5AE6A0}">
      <dgm:prSet phldrT="[Text]" phldr="1"/>
      <dgm:spPr/>
      <dgm:t>
        <a:bodyPr/>
        <a:lstStyle/>
        <a:p>
          <a:endParaRPr lang="en-US"/>
        </a:p>
      </dgm:t>
    </dgm:pt>
    <dgm:pt modelId="{7F68D99B-4537-4A05-A961-BCBCDD192763}" type="parTrans" cxnId="{6B01DE74-FAF6-4EB5-8F10-249E39B1C65B}">
      <dgm:prSet/>
      <dgm:spPr/>
      <dgm:t>
        <a:bodyPr/>
        <a:lstStyle/>
        <a:p>
          <a:endParaRPr lang="en-US"/>
        </a:p>
      </dgm:t>
    </dgm:pt>
    <dgm:pt modelId="{FF5FD943-595D-450F-B8D8-B8C0F75DFC18}" type="sibTrans" cxnId="{6B01DE74-FAF6-4EB5-8F10-249E39B1C65B}">
      <dgm:prSet/>
      <dgm:spPr/>
      <dgm:t>
        <a:bodyPr/>
        <a:lstStyle/>
        <a:p>
          <a:endParaRPr lang="en-US"/>
        </a:p>
      </dgm:t>
    </dgm:pt>
    <dgm:pt modelId="{BC18A42D-EC1F-4188-89D7-488FDF21A694}">
      <dgm:prSet phldrT="[Text]" phldr="1"/>
      <dgm:spPr/>
      <dgm:t>
        <a:bodyPr/>
        <a:lstStyle/>
        <a:p>
          <a:endParaRPr lang="en-US"/>
        </a:p>
      </dgm:t>
    </dgm:pt>
    <dgm:pt modelId="{EE415F53-47CA-48F1-819F-6EC991D8AEC1}" type="parTrans" cxnId="{F33475DA-D42D-46ED-9A8C-57D2C8B3FE35}">
      <dgm:prSet/>
      <dgm:spPr/>
      <dgm:t>
        <a:bodyPr/>
        <a:lstStyle/>
        <a:p>
          <a:endParaRPr lang="en-US"/>
        </a:p>
      </dgm:t>
    </dgm:pt>
    <dgm:pt modelId="{75F909C1-6DCC-4E8E-B856-59EE08BABCDE}" type="sibTrans" cxnId="{F33475DA-D42D-46ED-9A8C-57D2C8B3FE35}">
      <dgm:prSet/>
      <dgm:spPr/>
      <dgm:t>
        <a:bodyPr/>
        <a:lstStyle/>
        <a:p>
          <a:endParaRPr lang="en-US"/>
        </a:p>
      </dgm:t>
    </dgm:pt>
    <dgm:pt modelId="{3A0E075B-98D0-4E81-B199-84810D226206}">
      <dgm:prSet phldrT="[Text]" phldr="1"/>
      <dgm:spPr/>
      <dgm:t>
        <a:bodyPr/>
        <a:lstStyle/>
        <a:p>
          <a:endParaRPr lang="en-US"/>
        </a:p>
      </dgm:t>
    </dgm:pt>
    <dgm:pt modelId="{A181F830-F26F-46EB-8B1E-BC0F3B1BB1CA}" type="parTrans" cxnId="{2D1647A0-8611-4363-A910-F608792AB6C7}">
      <dgm:prSet/>
      <dgm:spPr/>
      <dgm:t>
        <a:bodyPr/>
        <a:lstStyle/>
        <a:p>
          <a:endParaRPr lang="en-US"/>
        </a:p>
      </dgm:t>
    </dgm:pt>
    <dgm:pt modelId="{3FA7B1BF-C69F-449F-8069-B4D8B405E3BD}" type="sibTrans" cxnId="{2D1647A0-8611-4363-A910-F608792AB6C7}">
      <dgm:prSet/>
      <dgm:spPr/>
      <dgm:t>
        <a:bodyPr/>
        <a:lstStyle/>
        <a:p>
          <a:endParaRPr lang="en-US"/>
        </a:p>
      </dgm:t>
    </dgm:pt>
    <dgm:pt modelId="{501EABE3-D62A-4057-8D54-9CAE3CA6612B}">
      <dgm:prSet phldrT="[Text]" phldr="1"/>
      <dgm:spPr/>
      <dgm:t>
        <a:bodyPr/>
        <a:lstStyle/>
        <a:p>
          <a:endParaRPr lang="en-US"/>
        </a:p>
      </dgm:t>
    </dgm:pt>
    <dgm:pt modelId="{A0092D77-8826-4787-A1D5-A3CB029DD0A5}" type="parTrans" cxnId="{A9A32972-D1E4-4898-AB21-BE028F45C038}">
      <dgm:prSet/>
      <dgm:spPr/>
      <dgm:t>
        <a:bodyPr/>
        <a:lstStyle/>
        <a:p>
          <a:endParaRPr lang="en-US"/>
        </a:p>
      </dgm:t>
    </dgm:pt>
    <dgm:pt modelId="{FDB55FE9-1036-48EF-9BA5-711A7B078759}" type="sibTrans" cxnId="{A9A32972-D1E4-4898-AB21-BE028F45C038}">
      <dgm:prSet/>
      <dgm:spPr/>
      <dgm:t>
        <a:bodyPr/>
        <a:lstStyle/>
        <a:p>
          <a:endParaRPr lang="en-US"/>
        </a:p>
      </dgm:t>
    </dgm:pt>
    <dgm:pt modelId="{2B4B6C6C-11EB-4230-83B8-1B1723BDA4A2}">
      <dgm:prSet phldrT="[Text]" phldr="1"/>
      <dgm:spPr/>
      <dgm:t>
        <a:bodyPr/>
        <a:lstStyle/>
        <a:p>
          <a:endParaRPr lang="en-US"/>
        </a:p>
      </dgm:t>
    </dgm:pt>
    <dgm:pt modelId="{7CC629EE-A69F-43D9-AE56-55F2343C8F92}" type="parTrans" cxnId="{1812E2ED-63FF-41C5-86D8-F08C8D2F2840}">
      <dgm:prSet/>
      <dgm:spPr/>
      <dgm:t>
        <a:bodyPr/>
        <a:lstStyle/>
        <a:p>
          <a:endParaRPr lang="en-US"/>
        </a:p>
      </dgm:t>
    </dgm:pt>
    <dgm:pt modelId="{DA33885D-A310-4662-89C5-FE03D58FD506}" type="sibTrans" cxnId="{1812E2ED-63FF-41C5-86D8-F08C8D2F2840}">
      <dgm:prSet/>
      <dgm:spPr/>
      <dgm:t>
        <a:bodyPr/>
        <a:lstStyle/>
        <a:p>
          <a:endParaRPr lang="en-US"/>
        </a:p>
      </dgm:t>
    </dgm:pt>
    <dgm:pt modelId="{33015A2F-CCE3-472C-97BB-F5E6BE345FF9}">
      <dgm:prSet phldrT="[Text]" phldr="1"/>
      <dgm:spPr/>
      <dgm:t>
        <a:bodyPr/>
        <a:lstStyle/>
        <a:p>
          <a:endParaRPr lang="en-US"/>
        </a:p>
      </dgm:t>
    </dgm:pt>
    <dgm:pt modelId="{12CABE09-0C27-4D0B-BFC5-A7186CD1D135}" type="parTrans" cxnId="{AAE9EFDD-7BF5-4E43-870B-78298B429584}">
      <dgm:prSet/>
      <dgm:spPr/>
      <dgm:t>
        <a:bodyPr/>
        <a:lstStyle/>
        <a:p>
          <a:endParaRPr lang="en-US"/>
        </a:p>
      </dgm:t>
    </dgm:pt>
    <dgm:pt modelId="{66EFB32F-0A30-47ED-B76D-AEDAA34BA946}" type="sibTrans" cxnId="{AAE9EFDD-7BF5-4E43-870B-78298B429584}">
      <dgm:prSet/>
      <dgm:spPr/>
      <dgm:t>
        <a:bodyPr/>
        <a:lstStyle/>
        <a:p>
          <a:endParaRPr lang="en-US"/>
        </a:p>
      </dgm:t>
    </dgm:pt>
    <dgm:pt modelId="{8EB331A7-E1A8-4CEA-B387-34344A918193}">
      <dgm:prSet phldrT="[Text]" phldr="1"/>
      <dgm:spPr/>
      <dgm:t>
        <a:bodyPr/>
        <a:lstStyle/>
        <a:p>
          <a:endParaRPr lang="en-US"/>
        </a:p>
      </dgm:t>
    </dgm:pt>
    <dgm:pt modelId="{23DF1E76-1A74-44EB-AE2C-CA36B2A2B91A}" type="parTrans" cxnId="{3C267C9C-543F-44F9-90B9-09FCCD61E72A}">
      <dgm:prSet/>
      <dgm:spPr/>
      <dgm:t>
        <a:bodyPr/>
        <a:lstStyle/>
        <a:p>
          <a:endParaRPr lang="en-US"/>
        </a:p>
      </dgm:t>
    </dgm:pt>
    <dgm:pt modelId="{94D70B1D-0E1F-4874-9806-6A82FA3AC296}" type="sibTrans" cxnId="{3C267C9C-543F-44F9-90B9-09FCCD61E72A}">
      <dgm:prSet/>
      <dgm:spPr/>
      <dgm:t>
        <a:bodyPr/>
        <a:lstStyle/>
        <a:p>
          <a:endParaRPr lang="en-US"/>
        </a:p>
      </dgm:t>
    </dgm:pt>
    <dgm:pt modelId="{A79B0C2C-F0D7-4F03-8C47-B511561C3E91}">
      <dgm:prSet phldrT="[Text]" phldr="1"/>
      <dgm:spPr/>
      <dgm:t>
        <a:bodyPr/>
        <a:lstStyle/>
        <a:p>
          <a:endParaRPr lang="en-US"/>
        </a:p>
      </dgm:t>
    </dgm:pt>
    <dgm:pt modelId="{CB37AB3A-D632-455D-B320-8EF31A29236F}" type="parTrans" cxnId="{9CFC30FA-D8DB-42E9-B44B-69CC043B3D7C}">
      <dgm:prSet/>
      <dgm:spPr/>
      <dgm:t>
        <a:bodyPr/>
        <a:lstStyle/>
        <a:p>
          <a:endParaRPr lang="en-US"/>
        </a:p>
      </dgm:t>
    </dgm:pt>
    <dgm:pt modelId="{DF9815A4-E8D2-4DCF-B6FF-2D69FBE0D651}" type="sibTrans" cxnId="{9CFC30FA-D8DB-42E9-B44B-69CC043B3D7C}">
      <dgm:prSet/>
      <dgm:spPr/>
      <dgm:t>
        <a:bodyPr/>
        <a:lstStyle/>
        <a:p>
          <a:endParaRPr lang="en-US"/>
        </a:p>
      </dgm:t>
    </dgm:pt>
    <dgm:pt modelId="{711FEFDF-473A-4313-8FDE-9DF43FD5F73D}" type="pres">
      <dgm:prSet presAssocID="{A9ED14BD-1786-4D9D-AC02-AF9C74822101}" presName="Name0" presStyleCnt="0">
        <dgm:presLayoutVars>
          <dgm:dir/>
          <dgm:animLvl val="lvl"/>
          <dgm:resizeHandles val="exact"/>
        </dgm:presLayoutVars>
      </dgm:prSet>
      <dgm:spPr/>
    </dgm:pt>
    <dgm:pt modelId="{179250CD-A74F-4294-B646-7D01ABB9C514}" type="pres">
      <dgm:prSet presAssocID="{C74A46DF-C4A6-4266-95A6-5D02E489C7FC}" presName="linNode" presStyleCnt="0"/>
      <dgm:spPr/>
    </dgm:pt>
    <dgm:pt modelId="{45561147-AED1-433B-8C97-337EAD2DAD74}" type="pres">
      <dgm:prSet presAssocID="{C74A46DF-C4A6-4266-95A6-5D02E489C7F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01F131D-AEAB-4B1A-8302-018C12096F0C}" type="pres">
      <dgm:prSet presAssocID="{C74A46DF-C4A6-4266-95A6-5D02E489C7FC}" presName="descendantText" presStyleLbl="alignAccFollowNode1" presStyleIdx="0" presStyleCnt="3">
        <dgm:presLayoutVars>
          <dgm:bulletEnabled val="1"/>
        </dgm:presLayoutVars>
      </dgm:prSet>
      <dgm:spPr/>
    </dgm:pt>
    <dgm:pt modelId="{771B9701-3C60-4DCE-8A3C-45340D7CF620}" type="pres">
      <dgm:prSet presAssocID="{7AF5E427-EDBA-4B93-B22D-275BFEAC57EE}" presName="sp" presStyleCnt="0"/>
      <dgm:spPr/>
    </dgm:pt>
    <dgm:pt modelId="{346B5D34-8451-4B12-B6E9-B8E653B089E4}" type="pres">
      <dgm:prSet presAssocID="{3A0E075B-98D0-4E81-B199-84810D226206}" presName="linNode" presStyleCnt="0"/>
      <dgm:spPr/>
    </dgm:pt>
    <dgm:pt modelId="{EA35DDE8-5D14-4248-AEDA-C875DFFD98E9}" type="pres">
      <dgm:prSet presAssocID="{3A0E075B-98D0-4E81-B199-84810D226206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5E87DE2-1363-43D0-B8A1-23F119AF4DF4}" type="pres">
      <dgm:prSet presAssocID="{3A0E075B-98D0-4E81-B199-84810D226206}" presName="descendantText" presStyleLbl="alignAccFollowNode1" presStyleIdx="1" presStyleCnt="3">
        <dgm:presLayoutVars>
          <dgm:bulletEnabled val="1"/>
        </dgm:presLayoutVars>
      </dgm:prSet>
      <dgm:spPr/>
    </dgm:pt>
    <dgm:pt modelId="{61F59112-3FBF-46B0-9E6E-A863E0732337}" type="pres">
      <dgm:prSet presAssocID="{3FA7B1BF-C69F-449F-8069-B4D8B405E3BD}" presName="sp" presStyleCnt="0"/>
      <dgm:spPr/>
    </dgm:pt>
    <dgm:pt modelId="{5FB46B9F-725C-4F07-AFBE-E89F84438E4E}" type="pres">
      <dgm:prSet presAssocID="{33015A2F-CCE3-472C-97BB-F5E6BE345FF9}" presName="linNode" presStyleCnt="0"/>
      <dgm:spPr/>
    </dgm:pt>
    <dgm:pt modelId="{E2CC6A27-23AA-4B36-81EB-782468217B5C}" type="pres">
      <dgm:prSet presAssocID="{33015A2F-CCE3-472C-97BB-F5E6BE345FF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9A13FE75-C13C-4E2F-B49E-E4232F86668D}" type="pres">
      <dgm:prSet presAssocID="{33015A2F-CCE3-472C-97BB-F5E6BE345FF9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F23E99A8-B793-43DA-9083-C61AC372BD8F}" type="presOf" srcId="{8EB331A7-E1A8-4CEA-B387-34344A918193}" destId="{9A13FE75-C13C-4E2F-B49E-E4232F86668D}" srcOrd="0" destOrd="0" presId="urn:microsoft.com/office/officeart/2005/8/layout/vList5"/>
    <dgm:cxn modelId="{3C267C9C-543F-44F9-90B9-09FCCD61E72A}" srcId="{33015A2F-CCE3-472C-97BB-F5E6BE345FF9}" destId="{8EB331A7-E1A8-4CEA-B387-34344A918193}" srcOrd="0" destOrd="0" parTransId="{23DF1E76-1A74-44EB-AE2C-CA36B2A2B91A}" sibTransId="{94D70B1D-0E1F-4874-9806-6A82FA3AC296}"/>
    <dgm:cxn modelId="{1812E2ED-63FF-41C5-86D8-F08C8D2F2840}" srcId="{3A0E075B-98D0-4E81-B199-84810D226206}" destId="{2B4B6C6C-11EB-4230-83B8-1B1723BDA4A2}" srcOrd="1" destOrd="0" parTransId="{7CC629EE-A69F-43D9-AE56-55F2343C8F92}" sibTransId="{DA33885D-A310-4662-89C5-FE03D58FD506}"/>
    <dgm:cxn modelId="{6B01DE74-FAF6-4EB5-8F10-249E39B1C65B}" srcId="{C74A46DF-C4A6-4266-95A6-5D02E489C7FC}" destId="{BC161063-E0FD-4674-B292-84F59C5AE6A0}" srcOrd="0" destOrd="0" parTransId="{7F68D99B-4537-4A05-A961-BCBCDD192763}" sibTransId="{FF5FD943-595D-450F-B8D8-B8C0F75DFC18}"/>
    <dgm:cxn modelId="{931DBF92-5753-4523-A20E-1A44A655AB51}" type="presOf" srcId="{33015A2F-CCE3-472C-97BB-F5E6BE345FF9}" destId="{E2CC6A27-23AA-4B36-81EB-782468217B5C}" srcOrd="0" destOrd="0" presId="urn:microsoft.com/office/officeart/2005/8/layout/vList5"/>
    <dgm:cxn modelId="{A9A32972-D1E4-4898-AB21-BE028F45C038}" srcId="{3A0E075B-98D0-4E81-B199-84810D226206}" destId="{501EABE3-D62A-4057-8D54-9CAE3CA6612B}" srcOrd="0" destOrd="0" parTransId="{A0092D77-8826-4787-A1D5-A3CB029DD0A5}" sibTransId="{FDB55FE9-1036-48EF-9BA5-711A7B078759}"/>
    <dgm:cxn modelId="{EDDE84AA-0D83-4C39-BC4C-E0EE7CA30E93}" type="presOf" srcId="{BC18A42D-EC1F-4188-89D7-488FDF21A694}" destId="{501F131D-AEAB-4B1A-8302-018C12096F0C}" srcOrd="0" destOrd="1" presId="urn:microsoft.com/office/officeart/2005/8/layout/vList5"/>
    <dgm:cxn modelId="{AAE9EFDD-7BF5-4E43-870B-78298B429584}" srcId="{A9ED14BD-1786-4D9D-AC02-AF9C74822101}" destId="{33015A2F-CCE3-472C-97BB-F5E6BE345FF9}" srcOrd="2" destOrd="0" parTransId="{12CABE09-0C27-4D0B-BFC5-A7186CD1D135}" sibTransId="{66EFB32F-0A30-47ED-B76D-AEDAA34BA946}"/>
    <dgm:cxn modelId="{9CFC30FA-D8DB-42E9-B44B-69CC043B3D7C}" srcId="{33015A2F-CCE3-472C-97BB-F5E6BE345FF9}" destId="{A79B0C2C-F0D7-4F03-8C47-B511561C3E91}" srcOrd="1" destOrd="0" parTransId="{CB37AB3A-D632-455D-B320-8EF31A29236F}" sibTransId="{DF9815A4-E8D2-4DCF-B6FF-2D69FBE0D651}"/>
    <dgm:cxn modelId="{3BA3151A-1A39-4153-9A89-41C2D53CEDBE}" type="presOf" srcId="{A79B0C2C-F0D7-4F03-8C47-B511561C3E91}" destId="{9A13FE75-C13C-4E2F-B49E-E4232F86668D}" srcOrd="0" destOrd="1" presId="urn:microsoft.com/office/officeart/2005/8/layout/vList5"/>
    <dgm:cxn modelId="{2D1647A0-8611-4363-A910-F608792AB6C7}" srcId="{A9ED14BD-1786-4D9D-AC02-AF9C74822101}" destId="{3A0E075B-98D0-4E81-B199-84810D226206}" srcOrd="1" destOrd="0" parTransId="{A181F830-F26F-46EB-8B1E-BC0F3B1BB1CA}" sibTransId="{3FA7B1BF-C69F-449F-8069-B4D8B405E3BD}"/>
    <dgm:cxn modelId="{F33475DA-D42D-46ED-9A8C-57D2C8B3FE35}" srcId="{C74A46DF-C4A6-4266-95A6-5D02E489C7FC}" destId="{BC18A42D-EC1F-4188-89D7-488FDF21A694}" srcOrd="1" destOrd="0" parTransId="{EE415F53-47CA-48F1-819F-6EC991D8AEC1}" sibTransId="{75F909C1-6DCC-4E8E-B856-59EE08BABCDE}"/>
    <dgm:cxn modelId="{26907006-46BB-4DDE-8036-0206FF73F0F8}" type="presOf" srcId="{BC161063-E0FD-4674-B292-84F59C5AE6A0}" destId="{501F131D-AEAB-4B1A-8302-018C12096F0C}" srcOrd="0" destOrd="0" presId="urn:microsoft.com/office/officeart/2005/8/layout/vList5"/>
    <dgm:cxn modelId="{A17AA808-C1CF-42AC-9539-0A82045048AF}" srcId="{A9ED14BD-1786-4D9D-AC02-AF9C74822101}" destId="{C74A46DF-C4A6-4266-95A6-5D02E489C7FC}" srcOrd="0" destOrd="0" parTransId="{843728D9-5E63-4828-8CD0-972783C49090}" sibTransId="{7AF5E427-EDBA-4B93-B22D-275BFEAC57EE}"/>
    <dgm:cxn modelId="{4498F44A-1493-4B2C-9A0F-1D5AD92F1E14}" type="presOf" srcId="{C74A46DF-C4A6-4266-95A6-5D02E489C7FC}" destId="{45561147-AED1-433B-8C97-337EAD2DAD74}" srcOrd="0" destOrd="0" presId="urn:microsoft.com/office/officeart/2005/8/layout/vList5"/>
    <dgm:cxn modelId="{ABED9915-7D00-467C-B5C5-1AE6499BCB8A}" type="presOf" srcId="{2B4B6C6C-11EB-4230-83B8-1B1723BDA4A2}" destId="{D5E87DE2-1363-43D0-B8A1-23F119AF4DF4}" srcOrd="0" destOrd="1" presId="urn:microsoft.com/office/officeart/2005/8/layout/vList5"/>
    <dgm:cxn modelId="{2E48BAC7-4683-48B4-B003-A8BB09923C5E}" type="presOf" srcId="{501EABE3-D62A-4057-8D54-9CAE3CA6612B}" destId="{D5E87DE2-1363-43D0-B8A1-23F119AF4DF4}" srcOrd="0" destOrd="0" presId="urn:microsoft.com/office/officeart/2005/8/layout/vList5"/>
    <dgm:cxn modelId="{D108D618-57F2-412C-BEE0-B911328BEBDF}" type="presOf" srcId="{3A0E075B-98D0-4E81-B199-84810D226206}" destId="{EA35DDE8-5D14-4248-AEDA-C875DFFD98E9}" srcOrd="0" destOrd="0" presId="urn:microsoft.com/office/officeart/2005/8/layout/vList5"/>
    <dgm:cxn modelId="{1A5924CA-B0AC-41F1-ACCC-727D66F0A729}" type="presOf" srcId="{A9ED14BD-1786-4D9D-AC02-AF9C74822101}" destId="{711FEFDF-473A-4313-8FDE-9DF43FD5F73D}" srcOrd="0" destOrd="0" presId="urn:microsoft.com/office/officeart/2005/8/layout/vList5"/>
    <dgm:cxn modelId="{D79F6D12-76F9-49B7-9A4C-CB5F17A7B8B3}" type="presParOf" srcId="{711FEFDF-473A-4313-8FDE-9DF43FD5F73D}" destId="{179250CD-A74F-4294-B646-7D01ABB9C514}" srcOrd="0" destOrd="0" presId="urn:microsoft.com/office/officeart/2005/8/layout/vList5"/>
    <dgm:cxn modelId="{B2B38C4F-1878-405C-8856-479DFEE230FB}" type="presParOf" srcId="{179250CD-A74F-4294-B646-7D01ABB9C514}" destId="{45561147-AED1-433B-8C97-337EAD2DAD74}" srcOrd="0" destOrd="0" presId="urn:microsoft.com/office/officeart/2005/8/layout/vList5"/>
    <dgm:cxn modelId="{02DD858E-184A-45C4-B575-7CAA13BF4F22}" type="presParOf" srcId="{179250CD-A74F-4294-B646-7D01ABB9C514}" destId="{501F131D-AEAB-4B1A-8302-018C12096F0C}" srcOrd="1" destOrd="0" presId="urn:microsoft.com/office/officeart/2005/8/layout/vList5"/>
    <dgm:cxn modelId="{D402284C-DD24-4DF3-898A-D857AB27BF9E}" type="presParOf" srcId="{711FEFDF-473A-4313-8FDE-9DF43FD5F73D}" destId="{771B9701-3C60-4DCE-8A3C-45340D7CF620}" srcOrd="1" destOrd="0" presId="urn:microsoft.com/office/officeart/2005/8/layout/vList5"/>
    <dgm:cxn modelId="{EF58C7BB-CEE2-4D1E-B642-35E0513DD7F3}" type="presParOf" srcId="{711FEFDF-473A-4313-8FDE-9DF43FD5F73D}" destId="{346B5D34-8451-4B12-B6E9-B8E653B089E4}" srcOrd="2" destOrd="0" presId="urn:microsoft.com/office/officeart/2005/8/layout/vList5"/>
    <dgm:cxn modelId="{6A8A5F0C-08FC-40CA-A7C8-CF827FB1698F}" type="presParOf" srcId="{346B5D34-8451-4B12-B6E9-B8E653B089E4}" destId="{EA35DDE8-5D14-4248-AEDA-C875DFFD98E9}" srcOrd="0" destOrd="0" presId="urn:microsoft.com/office/officeart/2005/8/layout/vList5"/>
    <dgm:cxn modelId="{41DCE2EF-C652-4DF7-97C4-1C67549CF703}" type="presParOf" srcId="{346B5D34-8451-4B12-B6E9-B8E653B089E4}" destId="{D5E87DE2-1363-43D0-B8A1-23F119AF4DF4}" srcOrd="1" destOrd="0" presId="urn:microsoft.com/office/officeart/2005/8/layout/vList5"/>
    <dgm:cxn modelId="{5E0DECCD-4175-41E1-A169-0AC4852F4A85}" type="presParOf" srcId="{711FEFDF-473A-4313-8FDE-9DF43FD5F73D}" destId="{61F59112-3FBF-46B0-9E6E-A863E0732337}" srcOrd="3" destOrd="0" presId="urn:microsoft.com/office/officeart/2005/8/layout/vList5"/>
    <dgm:cxn modelId="{38BB0D63-BB47-45EC-83EF-B046E73DBD91}" type="presParOf" srcId="{711FEFDF-473A-4313-8FDE-9DF43FD5F73D}" destId="{5FB46B9F-725C-4F07-AFBE-E89F84438E4E}" srcOrd="4" destOrd="0" presId="urn:microsoft.com/office/officeart/2005/8/layout/vList5"/>
    <dgm:cxn modelId="{119395A5-A282-4312-9D9A-C19BE2993FD9}" type="presParOf" srcId="{5FB46B9F-725C-4F07-AFBE-E89F84438E4E}" destId="{E2CC6A27-23AA-4B36-81EB-782468217B5C}" srcOrd="0" destOrd="0" presId="urn:microsoft.com/office/officeart/2005/8/layout/vList5"/>
    <dgm:cxn modelId="{AE1C2124-7E9E-432B-9CA2-02EE77380CCB}" type="presParOf" srcId="{5FB46B9F-725C-4F07-AFBE-E89F84438E4E}" destId="{9A13FE75-C13C-4E2F-B49E-E4232F86668D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4FE0CDC-01A1-4E73-88A5-8599C6D90396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D2D8129-9366-4C5B-9210-E997E3F6E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2171700" y="2274838"/>
            <a:ext cx="4800600" cy="2308324"/>
          </a:xfrm>
          <a:prstGeom prst="rect">
            <a:avLst/>
          </a:prstGeom>
          <a:effectLst>
            <a:outerShdw blurRad="50800" dist="38100" dir="13500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7200" dirty="0" smtClean="0">
                <a:latin typeface="Gill Sans Ultra Bold"/>
                <a:cs typeface="Gill Sans Ultra Bold"/>
              </a:rPr>
              <a:t>Science Fiction</a:t>
            </a:r>
            <a:endParaRPr lang="en-US" sz="7200" dirty="0">
              <a:effectLst>
                <a:outerShdw blurRad="50800" dist="38100" dir="13500000" algn="tl">
                  <a:srgbClr val="000000">
                    <a:alpha val="43000"/>
                  </a:srgbClr>
                </a:outerShdw>
              </a:effectLst>
              <a:latin typeface="Gill Sans Ultra Bold"/>
              <a:cs typeface="Gill Sans Ultra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49</TotalTime>
  <Words>2</Words>
  <Application>Microsoft Macintosh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Revolution</vt:lpstr>
      <vt:lpstr>Slide 1</vt:lpstr>
      <vt:lpstr>Slide 2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3</cp:revision>
  <dcterms:created xsi:type="dcterms:W3CDTF">2009-12-17T16:13:10Z</dcterms:created>
  <dcterms:modified xsi:type="dcterms:W3CDTF">2009-12-17T16:28:38Z</dcterms:modified>
</cp:coreProperties>
</file>