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8FF4C"/>
    <a:srgbClr val="36C5FF"/>
    <a:srgbClr val="FFFCC7"/>
    <a:srgbClr val="FF4A3E"/>
    <a:srgbClr val="1B1B1B"/>
    <a:srgbClr val="FF8447"/>
    <a:srgbClr val="C644FF"/>
    <a:srgbClr val="93FF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8FF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B0E7E-CF01-4865-A6E7-C7169B901B40}" type="datetimeFigureOut">
              <a:rPr lang="en-US" smtClean="0"/>
              <a:pPr/>
              <a:t>12/17/09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14B90-3BEB-450E-9DEF-397CF095AB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64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Traditional Literature Books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1B1B1B"/>
                </a:solidFill>
              </a:rPr>
              <a:t>Great books for you to </a:t>
            </a:r>
            <a:r>
              <a:rPr lang="en-US" dirty="0" smtClean="0">
                <a:solidFill>
                  <a:srgbClr val="1B1B1B"/>
                </a:solidFill>
              </a:rPr>
              <a:t>read.  These are some examples of traditional literature  books (folktales, fairytales, fables, etc.)</a:t>
            </a:r>
            <a:endParaRPr lang="en-US" dirty="0">
              <a:solidFill>
                <a:srgbClr val="1B1B1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Alice in Wonderland</a:t>
            </a:r>
            <a:r>
              <a:rPr lang="en-US" dirty="0" smtClean="0"/>
              <a:t> by Lewis Carol</a:t>
            </a:r>
            <a:endParaRPr lang="en-US" dirty="0"/>
          </a:p>
        </p:txBody>
      </p:sp>
      <p:pic>
        <p:nvPicPr>
          <p:cNvPr id="7" name="Picture 6" descr="jacket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981200"/>
            <a:ext cx="2365375" cy="3459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541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Before Midnight</a:t>
            </a:r>
            <a:r>
              <a:rPr lang="en-US" dirty="0" smtClean="0"/>
              <a:t> by Cameron </a:t>
            </a:r>
            <a:r>
              <a:rPr lang="en-US" dirty="0" err="1" smtClean="0"/>
              <a:t>Dokey</a:t>
            </a:r>
            <a:r>
              <a:rPr lang="en-US" dirty="0" smtClean="0"/>
              <a:t> (part of </a:t>
            </a:r>
            <a:r>
              <a:rPr lang="en-US" dirty="0" smtClean="0"/>
              <a:t>the the Once Upon a Time books)</a:t>
            </a:r>
            <a:endParaRPr lang="en-US" dirty="0"/>
          </a:p>
        </p:txBody>
      </p:sp>
      <p:pic>
        <p:nvPicPr>
          <p:cNvPr id="3" name="Picture 2" descr="jacket-1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362200"/>
            <a:ext cx="2116137" cy="3526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Can You Guess My Name?</a:t>
            </a:r>
            <a:r>
              <a:rPr lang="en-US" dirty="0" smtClean="0"/>
              <a:t> by Judy Sierra</a:t>
            </a:r>
            <a:endParaRPr lang="en-US" u="sng" dirty="0"/>
          </a:p>
        </p:txBody>
      </p:sp>
      <p:pic>
        <p:nvPicPr>
          <p:cNvPr id="5" name="Picture 4" descr="jacket-2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514600"/>
            <a:ext cx="2586181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Cloud Weavers</a:t>
            </a:r>
            <a:r>
              <a:rPr lang="en-US" dirty="0" smtClean="0"/>
              <a:t> by, Rena </a:t>
            </a:r>
            <a:r>
              <a:rPr lang="en-US" dirty="0" smtClean="0"/>
              <a:t>Krasno</a:t>
            </a:r>
            <a:endParaRPr lang="en-US" dirty="0"/>
          </a:p>
        </p:txBody>
      </p:sp>
      <p:pic>
        <p:nvPicPr>
          <p:cNvPr id="4" name="Picture 3" descr="jacket-3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1" y="2514600"/>
            <a:ext cx="1981200" cy="2555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Harry Potter and the Sorcerer’s Stone by, J.K. </a:t>
            </a:r>
            <a:r>
              <a:rPr lang="en-US" dirty="0" smtClean="0"/>
              <a:t>Rowling (the first book of the Harry Potter series)</a:t>
            </a:r>
            <a:endParaRPr lang="en-US" dirty="0"/>
          </a:p>
        </p:txBody>
      </p:sp>
      <p:pic>
        <p:nvPicPr>
          <p:cNvPr id="4" name="Picture 3" descr="jacket.asp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2514600"/>
            <a:ext cx="2286000" cy="3472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4400" dirty="0" smtClean="0"/>
              <a:t>These are great books that I’m sure you will love.  Hopefully you will read some traditional literature books and they will become your favorites.</a:t>
            </a:r>
            <a:endParaRPr lang="en-US" sz="4400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471863"/>
            <a:ext cx="1473200" cy="1473200"/>
          </a:xfrm>
          <a:prstGeom prst="rect">
            <a:avLst/>
          </a:prstGeo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471863"/>
            <a:ext cx="2641600" cy="2641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115</Words>
  <Application>Microsoft Macintosh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Traditional Literature Books</vt:lpstr>
      <vt:lpstr>Alice in Wonderland by Lewis Carol</vt:lpstr>
      <vt:lpstr>Before Midnight by Cameron Dokey (part of the the Once Upon a Time books)</vt:lpstr>
      <vt:lpstr>Can You Guess My Name? by Judy Sierra</vt:lpstr>
      <vt:lpstr>Cloud Weavers by, Rena Krasno</vt:lpstr>
      <vt:lpstr>Harry Potter and the Sorcerer’s Stone by, J.K. Rowling (the first book of the Harry Potter series)</vt:lpstr>
      <vt:lpstr>Slide 7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Traditional Literature Books</dc:title>
  <dc:creator>MTL Admin</dc:creator>
  <cp:lastModifiedBy>MTL Admin</cp:lastModifiedBy>
  <cp:revision>4</cp:revision>
  <dcterms:created xsi:type="dcterms:W3CDTF">2009-12-17T16:11:22Z</dcterms:created>
  <dcterms:modified xsi:type="dcterms:W3CDTF">2009-12-17T16:29:17Z</dcterms:modified>
</cp:coreProperties>
</file>