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gif" ContentType="image/gif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3E996E"/>
    <a:srgbClr val="FCFF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vertBarState="minimized">
    <p:restoredLeft sz="17744" autoAdjust="0"/>
    <p:restoredTop sz="94660"/>
  </p:normalViewPr>
  <p:slideViewPr>
    <p:cSldViewPr snapToObjects="1">
      <p:cViewPr>
        <p:scale>
          <a:sx n="100" d="100"/>
          <a:sy n="100" d="100"/>
        </p:scale>
        <p:origin x="16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FD157-6AF4-421D-851E-C7E6D2E0E0DC}" type="datetimeFigureOut">
              <a:rPr lang="en-US" smtClean="0"/>
              <a:pPr/>
              <a:t>1/14/10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29DD6-59E3-40E5-A9DA-64A3D1D17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286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Modern Fantasy</a:t>
            </a:r>
            <a:endParaRPr lang="en-US" sz="9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6600"/>
                </a:solidFill>
              </a:rPr>
              <a:t>By Orange 5</a:t>
            </a:r>
            <a:endParaRPr lang="en-US" sz="80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98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CFFF2"/>
                </a:solidFill>
              </a:rPr>
              <a:t>Characteristics</a:t>
            </a:r>
            <a:endParaRPr lang="en-US" dirty="0">
              <a:solidFill>
                <a:srgbClr val="FCFFF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0"/>
            <a:ext cx="3733800" cy="2971800"/>
          </a:xfrm>
        </p:spPr>
        <p:txBody>
          <a:bodyPr>
            <a:normAutofit fontScale="62500" lnSpcReduction="20000"/>
          </a:bodyPr>
          <a:lstStyle/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Fight between good and evil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Magic spells and creatures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Creatures are mythical</a:t>
            </a:r>
          </a:p>
          <a:p>
            <a:pPr marL="514350" indent="-514350"/>
            <a:r>
              <a:rPr lang="en-US" dirty="0" smtClean="0">
                <a:solidFill>
                  <a:srgbClr val="FCFFF2"/>
                </a:solidFill>
              </a:rPr>
              <a:t>If the main character owned owned one of these dragons it would make sense because the main character has something special about them</a:t>
            </a:r>
          </a:p>
          <a:p>
            <a:pPr marL="514350" indent="-514350"/>
            <a:endParaRPr lang="en-US" dirty="0" smtClean="0">
              <a:solidFill>
                <a:srgbClr val="FCFF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ocus plate small0003_edited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613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Definition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724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Unrealistic elements such as magic and spells.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fus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4813"/>
            <a:ext cx="4495800" cy="6823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124200"/>
            <a:ext cx="24384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does the main character do?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main character sets out on a quest or adventure to find something or someone.</a:t>
            </a:r>
          </a:p>
          <a:p>
            <a:r>
              <a:rPr lang="en-US" dirty="0" smtClean="0"/>
              <a:t>Has many obstacles stopping them for a while or getting in the way.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f003.d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7144"/>
            <a:ext cx="3665314" cy="4572001"/>
          </a:xfrm>
          <a:prstGeom prst="rect">
            <a:avLst/>
          </a:prstGeom>
        </p:spPr>
      </p:pic>
      <p:pic>
        <p:nvPicPr>
          <p:cNvPr id="7" name="Picture 6" descr="100862872_86c13e7b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759" y="2307144"/>
            <a:ext cx="3025775" cy="4572001"/>
          </a:xfrm>
          <a:prstGeom prst="rect">
            <a:avLst/>
          </a:prstGeom>
        </p:spPr>
      </p:pic>
      <p:pic>
        <p:nvPicPr>
          <p:cNvPr id="6" name="Picture 5" descr="drag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314" y="274638"/>
            <a:ext cx="2517445" cy="3611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Author/Cornelia </a:t>
            </a:r>
            <a:r>
              <a:rPr lang="en-US" dirty="0" err="1" smtClean="0"/>
              <a:t>Funke</a:t>
            </a:r>
            <a:endParaRPr lang="en-US" dirty="0" smtClean="0"/>
          </a:p>
          <a:p>
            <a:r>
              <a:rPr lang="en-US" dirty="0" smtClean="0"/>
              <a:t>Books/</a:t>
            </a:r>
            <a:r>
              <a:rPr lang="en-US" dirty="0" err="1" smtClean="0"/>
              <a:t>Inkheart</a:t>
            </a:r>
            <a:r>
              <a:rPr lang="en-US" dirty="0" smtClean="0"/>
              <a:t> trilogy, </a:t>
            </a:r>
            <a:r>
              <a:rPr lang="en-US" dirty="0" err="1" smtClean="0"/>
              <a:t>Theif</a:t>
            </a:r>
            <a:r>
              <a:rPr lang="en-US" dirty="0" smtClean="0"/>
              <a:t> Lord, and Dragon Rider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booksf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81600" cy="6583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4305300"/>
            <a:ext cx="396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066800"/>
            <a:ext cx="2590800" cy="4525963"/>
          </a:xfrm>
        </p:spPr>
        <p:txBody>
          <a:bodyPr/>
          <a:lstStyle/>
          <a:p>
            <a:r>
              <a:rPr lang="en-US" dirty="0" smtClean="0"/>
              <a:t>Author/J.K. Rowling</a:t>
            </a:r>
          </a:p>
          <a:p>
            <a:r>
              <a:rPr lang="en-US" dirty="0" smtClean="0"/>
              <a:t>Books/Harry Potter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cyjackson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76200"/>
            <a:ext cx="7543800" cy="678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600200"/>
            <a:ext cx="3124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Author/Rick Riordan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Books/Percy Jackson Series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lbooksfromCirqueDuFre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4147"/>
            <a:ext cx="64008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5200" y="4114800"/>
            <a:ext cx="3225800" cy="2743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Recommended authors and books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5200" y="1417639"/>
            <a:ext cx="2641600" cy="2697162"/>
          </a:xfrm>
        </p:spPr>
        <p:txBody>
          <a:bodyPr/>
          <a:lstStyle/>
          <a:p>
            <a:r>
              <a:rPr lang="en-US" dirty="0" smtClean="0"/>
              <a:t>Author/ Darren Shan</a:t>
            </a:r>
          </a:p>
          <a:p>
            <a:r>
              <a:rPr lang="en-US" dirty="0" smtClean="0"/>
              <a:t>Books/Cirque Due Freak Series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2700"/>
            <a:ext cx="2395534" cy="3327130"/>
          </a:xfrm>
          <a:prstGeom prst="rect">
            <a:avLst/>
          </a:prstGeom>
        </p:spPr>
      </p:pic>
      <p:pic>
        <p:nvPicPr>
          <p:cNvPr id="9" name="Picture 8" descr="images-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1" y="12699"/>
            <a:ext cx="2362199" cy="3504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books and 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828800"/>
            <a:ext cx="4648200" cy="4525963"/>
          </a:xfrm>
        </p:spPr>
        <p:txBody>
          <a:bodyPr/>
          <a:lstStyle/>
          <a:p>
            <a:r>
              <a:rPr lang="en-US" dirty="0" smtClean="0"/>
              <a:t>Author/Christopher </a:t>
            </a:r>
            <a:r>
              <a:rPr lang="en-US" dirty="0" err="1" smtClean="0"/>
              <a:t>Paolina</a:t>
            </a:r>
            <a:endParaRPr lang="en-US" dirty="0" smtClean="0"/>
          </a:p>
          <a:p>
            <a:r>
              <a:rPr lang="en-US" dirty="0" smtClean="0"/>
              <a:t>Books/</a:t>
            </a:r>
            <a:r>
              <a:rPr lang="en-US" dirty="0" err="1" smtClean="0"/>
              <a:t>Eragon</a:t>
            </a:r>
            <a:r>
              <a:rPr lang="en-US" dirty="0" smtClean="0"/>
              <a:t> series</a:t>
            </a:r>
            <a:endParaRPr lang="en-US" dirty="0"/>
          </a:p>
        </p:txBody>
      </p:sp>
      <p:pic>
        <p:nvPicPr>
          <p:cNvPr id="8" name="Picture 7" descr="images-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339830"/>
            <a:ext cx="2395533" cy="3518170"/>
          </a:xfrm>
          <a:prstGeom prst="rect">
            <a:avLst/>
          </a:prstGeom>
        </p:spPr>
      </p:pic>
      <p:pic>
        <p:nvPicPr>
          <p:cNvPr id="13" name="Picture 12" descr="images-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1" y="3368389"/>
            <a:ext cx="2362199" cy="3489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161</Words>
  <Application>Microsoft Macintosh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Modern Fantasy</vt:lpstr>
      <vt:lpstr>Characteristics</vt:lpstr>
      <vt:lpstr>Definition</vt:lpstr>
      <vt:lpstr>What does the main character do?</vt:lpstr>
      <vt:lpstr>Recommended books and authors</vt:lpstr>
      <vt:lpstr>Recommended books and authors</vt:lpstr>
      <vt:lpstr>Recommended books and authors</vt:lpstr>
      <vt:lpstr>Recommended authors and books</vt:lpstr>
      <vt:lpstr>Recommended books and authors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Fantasy</dc:title>
  <dc:creator>MTL Admin</dc:creator>
  <cp:lastModifiedBy>MTL Admin</cp:lastModifiedBy>
  <cp:revision>19</cp:revision>
  <dcterms:created xsi:type="dcterms:W3CDTF">2010-01-14T17:13:06Z</dcterms:created>
  <dcterms:modified xsi:type="dcterms:W3CDTF">2010-01-14T17:13:57Z</dcterms:modified>
</cp:coreProperties>
</file>