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1" d="100"/>
          <a:sy n="81" d="100"/>
        </p:scale>
        <p:origin x="-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8A4A0-A8B0-42D9-9E99-A36DBBBAC8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3D152-7361-4A5E-824C-F6B0D9025CF6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/>
                <a:cs typeface="Papyrus"/>
              </a:rPr>
              <a:t>Historical Fiction is…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/>
              <a:cs typeface="Papyru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pyrus"/>
                <a:cs typeface="Papyrus"/>
              </a:rPr>
              <a:t>Historical Fiction is a form of realistic fiction that takes place in the past.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pyrus"/>
              <a:cs typeface="Papyru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Papyrus"/>
                <a:cs typeface="Papyrus"/>
              </a:rPr>
              <a:t>Characteristics</a:t>
            </a:r>
            <a:endParaRPr lang="en-US" b="1" dirty="0">
              <a:latin typeface="Papyrus"/>
              <a:cs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Papyrus"/>
                <a:cs typeface="Papyrus"/>
              </a:rPr>
              <a:t>In order to be considered historical fiction, it should’ve taken place about 40 years or so ago.</a:t>
            </a:r>
          </a:p>
          <a:p>
            <a:r>
              <a:rPr lang="en-US" dirty="0" smtClean="0">
                <a:latin typeface="Papyrus"/>
                <a:cs typeface="Papyrus"/>
              </a:rPr>
              <a:t>When reading this genre, some authors make it easy for you to picture what the time was like.</a:t>
            </a:r>
          </a:p>
          <a:p>
            <a:r>
              <a:rPr lang="en-US" dirty="0" smtClean="0">
                <a:latin typeface="Papyrus"/>
                <a:cs typeface="Papyrus"/>
              </a:rPr>
              <a:t>Most novels in this genre have </a:t>
            </a:r>
            <a:r>
              <a:rPr lang="en-US" dirty="0" smtClean="0">
                <a:latin typeface="Papyrus"/>
                <a:cs typeface="Papyrus"/>
              </a:rPr>
              <a:t>epilogues, (to “set the mood” of the story.)</a:t>
            </a:r>
          </a:p>
          <a:p>
            <a:r>
              <a:rPr lang="en-US" dirty="0" smtClean="0">
                <a:latin typeface="Papyrus"/>
                <a:cs typeface="Papyrus"/>
              </a:rPr>
              <a:t> Sometimes the main idea is about a hard time like slavery, or the holocaust.</a:t>
            </a:r>
            <a:endParaRPr lang="en-US" dirty="0">
              <a:latin typeface="Papyrus"/>
              <a:cs typeface="Papyru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pyrus"/>
                <a:cs typeface="Papyrus"/>
              </a:rPr>
              <a:t>Characteristics (cont.)</a:t>
            </a:r>
            <a:endParaRPr lang="en-US" dirty="0">
              <a:latin typeface="Papyrus"/>
              <a:cs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Papyrus"/>
                <a:cs typeface="Papyrus"/>
              </a:rPr>
              <a:t>Depending on where the characters are, some could have accents.</a:t>
            </a:r>
          </a:p>
          <a:p>
            <a:r>
              <a:rPr lang="en-US" dirty="0" smtClean="0">
                <a:latin typeface="Papyrus"/>
                <a:cs typeface="Papyrus"/>
              </a:rPr>
              <a:t>Some may even speak an entirely different language.</a:t>
            </a:r>
          </a:p>
          <a:p>
            <a:r>
              <a:rPr lang="en-US" dirty="0" smtClean="0">
                <a:latin typeface="Papyrus"/>
                <a:cs typeface="Papyrus"/>
              </a:rPr>
              <a:t>Some historical fiction is based on a true story that </a:t>
            </a:r>
            <a:r>
              <a:rPr lang="en-US" smtClean="0">
                <a:latin typeface="Papyrus"/>
                <a:cs typeface="Papyrus"/>
              </a:rPr>
              <a:t>happened sometime in </a:t>
            </a:r>
            <a:r>
              <a:rPr lang="en-US" dirty="0" smtClean="0">
                <a:latin typeface="Papyrus"/>
                <a:cs typeface="Papyrus"/>
              </a:rPr>
              <a:t>the past</a:t>
            </a:r>
          </a:p>
          <a:p>
            <a:r>
              <a:rPr lang="en-US" dirty="0" smtClean="0">
                <a:latin typeface="Papyrus"/>
                <a:cs typeface="Papyrus"/>
              </a:rPr>
              <a:t>Depending on the author, the characters could seem modern to us while still being in the past.</a:t>
            </a:r>
            <a:endParaRPr lang="en-US" dirty="0">
              <a:latin typeface="Papyrus"/>
              <a:cs typeface="Papyru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pyrus"/>
                <a:cs typeface="Papyrus"/>
              </a:rPr>
              <a:t>Books to Read</a:t>
            </a:r>
            <a:endParaRPr lang="en-US" dirty="0">
              <a:latin typeface="Papyrus"/>
              <a:cs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7770813" cy="4343400"/>
          </a:xfrm>
        </p:spPr>
        <p:txBody>
          <a:bodyPr/>
          <a:lstStyle/>
          <a:p>
            <a:r>
              <a:rPr lang="en-US" u="sng" dirty="0" smtClean="0">
                <a:latin typeface="Papyrus"/>
                <a:cs typeface="Papyrus"/>
              </a:rPr>
              <a:t>The Circuit</a:t>
            </a:r>
            <a:r>
              <a:rPr lang="en-US" dirty="0" smtClean="0">
                <a:latin typeface="Papyrus"/>
                <a:cs typeface="Papyrus"/>
              </a:rPr>
              <a:t> by Francisco Jimenez</a:t>
            </a:r>
          </a:p>
          <a:p>
            <a:r>
              <a:rPr lang="en-US" u="sng" dirty="0" smtClean="0">
                <a:latin typeface="Papyrus"/>
                <a:cs typeface="Papyrus"/>
              </a:rPr>
              <a:t>Desperate Journey</a:t>
            </a:r>
            <a:r>
              <a:rPr lang="en-US" dirty="0" smtClean="0">
                <a:latin typeface="Papyrus"/>
                <a:cs typeface="Papyrus"/>
              </a:rPr>
              <a:t> by Jim Murphy</a:t>
            </a:r>
          </a:p>
          <a:p>
            <a:r>
              <a:rPr lang="en-US" u="sng" dirty="0" smtClean="0">
                <a:latin typeface="Papyrus"/>
                <a:cs typeface="Papyrus"/>
              </a:rPr>
              <a:t>A Ring of Endless Light</a:t>
            </a:r>
            <a:r>
              <a:rPr lang="en-US" dirty="0" smtClean="0">
                <a:latin typeface="Papyrus"/>
                <a:cs typeface="Papyrus"/>
              </a:rPr>
              <a:t> by Madeleine </a:t>
            </a:r>
            <a:r>
              <a:rPr lang="en-US" dirty="0" err="1" smtClean="0">
                <a:latin typeface="Papyrus"/>
                <a:cs typeface="Papyrus"/>
              </a:rPr>
              <a:t>L’Engle</a:t>
            </a:r>
            <a:endParaRPr lang="en-US" dirty="0" smtClean="0">
              <a:latin typeface="Papyrus"/>
              <a:cs typeface="Papyrus"/>
            </a:endParaRPr>
          </a:p>
          <a:p>
            <a:r>
              <a:rPr lang="en-US" u="sng" dirty="0" smtClean="0">
                <a:latin typeface="Papyrus"/>
                <a:cs typeface="Papyrus"/>
              </a:rPr>
              <a:t>A Hidden Girl: A True Story of the Holocaust</a:t>
            </a:r>
            <a:r>
              <a:rPr lang="en-US" dirty="0" smtClean="0">
                <a:latin typeface="Papyrus"/>
                <a:cs typeface="Papyrus"/>
              </a:rPr>
              <a:t> by Lola Rein Kaufman and Lois Metzger</a:t>
            </a:r>
          </a:p>
          <a:p>
            <a:r>
              <a:rPr lang="en-US" u="sng" dirty="0" smtClean="0">
                <a:latin typeface="Papyrus"/>
                <a:cs typeface="Papyrus"/>
              </a:rPr>
              <a:t>A Long way from Chicago</a:t>
            </a:r>
            <a:r>
              <a:rPr lang="en-US" dirty="0" smtClean="0">
                <a:latin typeface="Papyrus"/>
                <a:cs typeface="Papyrus"/>
              </a:rPr>
              <a:t> by Richard Peck</a:t>
            </a:r>
          </a:p>
          <a:p>
            <a:r>
              <a:rPr lang="en-US" u="sng" dirty="0" smtClean="0">
                <a:latin typeface="Papyrus"/>
                <a:cs typeface="Papyrus"/>
              </a:rPr>
              <a:t>A Year Down Yonder </a:t>
            </a:r>
            <a:r>
              <a:rPr lang="en-US" dirty="0" smtClean="0">
                <a:latin typeface="Papyrus"/>
                <a:cs typeface="Papyrus"/>
              </a:rPr>
              <a:t>by Richard Peck</a:t>
            </a:r>
            <a:endParaRPr lang="en-US" u="sng" dirty="0">
              <a:latin typeface="Papyrus"/>
              <a:cs typeface="Papyru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57</TotalTime>
  <Words>209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Folio</vt:lpstr>
      <vt:lpstr>Historical Fiction is…</vt:lpstr>
      <vt:lpstr>Characteristics</vt:lpstr>
      <vt:lpstr>Characteristics (cont.)</vt:lpstr>
      <vt:lpstr>Books to Read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Fiction is…</dc:title>
  <dc:creator>MTL Admin</dc:creator>
  <cp:lastModifiedBy>MTL Admin</cp:lastModifiedBy>
  <cp:revision>6</cp:revision>
  <dcterms:created xsi:type="dcterms:W3CDTF">2010-01-21T16:36:16Z</dcterms:created>
  <dcterms:modified xsi:type="dcterms:W3CDTF">2010-01-21T17:00:57Z</dcterms:modified>
</cp:coreProperties>
</file>