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6" d="100"/>
          <a:sy n="86" d="100"/>
        </p:scale>
        <p:origin x="-1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F3D9E-0189-410A-AEF3-952FBA5D646B}" type="datetimeFigureOut">
              <a:rPr lang="en-US" smtClean="0"/>
              <a:pPr/>
              <a:t>12/15/09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046AB-404F-417C-8C76-811E75EF0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F3D9E-0189-410A-AEF3-952FBA5D646B}" type="datetimeFigureOut">
              <a:rPr lang="en-US" smtClean="0"/>
              <a:pPr/>
              <a:t>12/15/09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046AB-404F-417C-8C76-811E75EF0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F3D9E-0189-410A-AEF3-952FBA5D646B}" type="datetimeFigureOut">
              <a:rPr lang="en-US" smtClean="0"/>
              <a:pPr/>
              <a:t>12/15/09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046AB-404F-417C-8C76-811E75EF0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F3D9E-0189-410A-AEF3-952FBA5D646B}" type="datetimeFigureOut">
              <a:rPr lang="en-US" smtClean="0"/>
              <a:pPr/>
              <a:t>12/15/09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046AB-404F-417C-8C76-811E75EF0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F3D9E-0189-410A-AEF3-952FBA5D646B}" type="datetimeFigureOut">
              <a:rPr lang="en-US" smtClean="0"/>
              <a:pPr/>
              <a:t>12/15/09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046AB-404F-417C-8C76-811E75EF0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F3D9E-0189-410A-AEF3-952FBA5D646B}" type="datetimeFigureOut">
              <a:rPr lang="en-US" smtClean="0"/>
              <a:pPr/>
              <a:t>12/15/09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046AB-404F-417C-8C76-811E75EF0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F3D9E-0189-410A-AEF3-952FBA5D646B}" type="datetimeFigureOut">
              <a:rPr lang="en-US" smtClean="0"/>
              <a:pPr/>
              <a:t>12/15/09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046AB-404F-417C-8C76-811E75EF0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F3D9E-0189-410A-AEF3-952FBA5D646B}" type="datetimeFigureOut">
              <a:rPr lang="en-US" smtClean="0"/>
              <a:pPr/>
              <a:t>12/15/09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046AB-404F-417C-8C76-811E75EF0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F3D9E-0189-410A-AEF3-952FBA5D646B}" type="datetimeFigureOut">
              <a:rPr lang="en-US" smtClean="0"/>
              <a:pPr/>
              <a:t>12/15/09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046AB-404F-417C-8C76-811E75EF0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F3D9E-0189-410A-AEF3-952FBA5D646B}" type="datetimeFigureOut">
              <a:rPr lang="en-US" smtClean="0"/>
              <a:pPr/>
              <a:t>12/15/09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046AB-404F-417C-8C76-811E75EF0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F3D9E-0189-410A-AEF3-952FBA5D646B}" type="datetimeFigureOut">
              <a:rPr lang="en-US" smtClean="0"/>
              <a:pPr/>
              <a:t>12/15/09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046AB-404F-417C-8C76-811E75EF0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F3D9E-0189-410A-AEF3-952FBA5D646B}" type="datetimeFigureOut">
              <a:rPr lang="en-US" smtClean="0"/>
              <a:pPr/>
              <a:t>12/15/09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046AB-404F-417C-8C76-811E75EF0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609600" y="2057400"/>
            <a:ext cx="7848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227806" y="3962399"/>
            <a:ext cx="5791201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6200000" flipH="1">
            <a:off x="3049588" y="3960811"/>
            <a:ext cx="5789612" cy="15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143000" y="1371600"/>
            <a:ext cx="19804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latin typeface="Bank Gothic"/>
                <a:cs typeface="Bank Gothic"/>
              </a:rPr>
              <a:t>Biography</a:t>
            </a:r>
            <a:endParaRPr lang="en-US" sz="2200" b="1" dirty="0">
              <a:latin typeface="Bank Gothic"/>
              <a:cs typeface="Bank Gothic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24995" y="1371600"/>
            <a:ext cx="281860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latin typeface="Bank Gothic"/>
                <a:cs typeface="Bank Gothic"/>
              </a:rPr>
              <a:t>Similarities</a:t>
            </a:r>
            <a:endParaRPr lang="en-US" sz="2200" b="1" dirty="0">
              <a:latin typeface="Bank Gothic"/>
              <a:cs typeface="Bank Gothic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45188" y="1371600"/>
            <a:ext cx="28178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latin typeface="Bank Gothic"/>
                <a:cs typeface="Bank Gothic"/>
              </a:rPr>
              <a:t>Auto-biography</a:t>
            </a:r>
            <a:endParaRPr lang="en-US" sz="2200" b="1" dirty="0">
              <a:latin typeface="Bank Gothic"/>
              <a:cs typeface="Bank Gothic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62200" y="0"/>
            <a:ext cx="4419600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00" b="1" u="sng" dirty="0" smtClean="0">
                <a:latin typeface="Bauhaus 93"/>
                <a:cs typeface="Bauhaus 93"/>
              </a:rPr>
              <a:t>Characteristics</a:t>
            </a:r>
            <a:endParaRPr lang="en-US" sz="4900" b="1" u="sng" dirty="0">
              <a:latin typeface="Bauhaus 93"/>
              <a:cs typeface="Bauhaus 93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9600" y="2058988"/>
            <a:ext cx="2515395" cy="449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200" b="1" dirty="0" smtClean="0">
                <a:latin typeface="Bank Gothic"/>
                <a:cs typeface="Bank Gothic"/>
              </a:rPr>
              <a:t>Can include a timeline, and pictures with captions</a:t>
            </a:r>
          </a:p>
          <a:p>
            <a:pPr>
              <a:buFont typeface="Arial"/>
              <a:buChar char="•"/>
            </a:pPr>
            <a:r>
              <a:rPr lang="en-US" sz="2200" b="1" dirty="0" smtClean="0">
                <a:latin typeface="Bank Gothic"/>
                <a:cs typeface="Bank Gothic"/>
              </a:rPr>
              <a:t>Written in 1</a:t>
            </a:r>
            <a:r>
              <a:rPr lang="en-US" sz="2200" b="1" baseline="30000" dirty="0" smtClean="0">
                <a:latin typeface="Bank Gothic"/>
                <a:cs typeface="Bank Gothic"/>
              </a:rPr>
              <a:t>st</a:t>
            </a:r>
            <a:r>
              <a:rPr lang="en-US" sz="2200" b="1" dirty="0" smtClean="0">
                <a:latin typeface="Bank Gothic"/>
                <a:cs typeface="Bank Gothic"/>
              </a:rPr>
              <a:t> person</a:t>
            </a:r>
            <a:endParaRPr lang="en-US" sz="2200" b="1" dirty="0" smtClean="0">
              <a:latin typeface="Bank Gothic"/>
              <a:cs typeface="Bank Gothic"/>
            </a:endParaRPr>
          </a:p>
          <a:p>
            <a:pPr>
              <a:buFont typeface="Arial"/>
              <a:buChar char="•"/>
            </a:pPr>
            <a:r>
              <a:rPr lang="en-US" sz="2200" b="1" dirty="0" smtClean="0">
                <a:latin typeface="Bank Gothic"/>
                <a:cs typeface="Bank Gothic"/>
              </a:rPr>
              <a:t>When </a:t>
            </a:r>
            <a:r>
              <a:rPr lang="en-US" sz="2200" b="1" dirty="0" smtClean="0">
                <a:latin typeface="Bank Gothic"/>
                <a:cs typeface="Bank Gothic"/>
              </a:rPr>
              <a:t>giving quotes it is said in 3</a:t>
            </a:r>
            <a:r>
              <a:rPr lang="en-US" sz="2200" b="1" baseline="30000" dirty="0" smtClean="0">
                <a:latin typeface="Bank Gothic"/>
                <a:cs typeface="Bank Gothic"/>
              </a:rPr>
              <a:t>rd</a:t>
            </a:r>
            <a:r>
              <a:rPr lang="en-US" sz="2200" b="1" dirty="0" smtClean="0">
                <a:latin typeface="Bank Gothic"/>
                <a:cs typeface="Bank Gothic"/>
              </a:rPr>
              <a:t> person:</a:t>
            </a:r>
          </a:p>
          <a:p>
            <a:r>
              <a:rPr lang="en-US" sz="2200" b="1" dirty="0" smtClean="0">
                <a:latin typeface="Bank Gothic"/>
                <a:cs typeface="Bank Gothic"/>
              </a:rPr>
              <a:t>Stephanie says, “Jake is weird.”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124995" y="2058988"/>
            <a:ext cx="2820194" cy="5216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900" b="1" dirty="0" smtClean="0">
                <a:latin typeface="Bank Gothic"/>
                <a:cs typeface="Bank Gothic"/>
              </a:rPr>
              <a:t>What </a:t>
            </a:r>
            <a:r>
              <a:rPr lang="en-US" sz="1900" b="1" u="sng" dirty="0" smtClean="0">
                <a:latin typeface="Bank Gothic"/>
                <a:cs typeface="Bank Gothic"/>
              </a:rPr>
              <a:t>important</a:t>
            </a:r>
            <a:r>
              <a:rPr lang="en-US" sz="1900" b="1" dirty="0" smtClean="0">
                <a:latin typeface="Bank Gothic"/>
                <a:cs typeface="Bank Gothic"/>
              </a:rPr>
              <a:t> people did, are doing, or are going to dos lifetime</a:t>
            </a:r>
          </a:p>
          <a:p>
            <a:pPr>
              <a:buFont typeface="Arial"/>
              <a:buChar char="•"/>
            </a:pPr>
            <a:r>
              <a:rPr lang="en-US" sz="1900" b="1" dirty="0" smtClean="0">
                <a:latin typeface="Bank Gothic"/>
                <a:cs typeface="Bank Gothic"/>
              </a:rPr>
              <a:t>Factual/Non-Fiction</a:t>
            </a:r>
          </a:p>
          <a:p>
            <a:pPr>
              <a:buFont typeface="Arial"/>
              <a:buChar char="•"/>
            </a:pPr>
            <a:r>
              <a:rPr lang="en-US" sz="1900" b="1" dirty="0" smtClean="0">
                <a:latin typeface="Bank Gothic"/>
                <a:cs typeface="Bank Gothic"/>
              </a:rPr>
              <a:t>Never has a prequel or sequel</a:t>
            </a:r>
          </a:p>
          <a:p>
            <a:pPr>
              <a:buFont typeface="Arial"/>
              <a:buChar char="•"/>
            </a:pPr>
            <a:r>
              <a:rPr lang="en-US" sz="1900" b="1" dirty="0" smtClean="0">
                <a:latin typeface="Bank Gothic"/>
                <a:cs typeface="Bank Gothic"/>
              </a:rPr>
              <a:t>Doesn’t normally have writing techniques</a:t>
            </a:r>
          </a:p>
          <a:p>
            <a:pPr>
              <a:buFont typeface="Arial"/>
              <a:buChar char="•"/>
            </a:pPr>
            <a:r>
              <a:rPr lang="en-US" sz="1900" b="1" dirty="0" smtClean="0">
                <a:latin typeface="Bank Gothic"/>
                <a:cs typeface="Bank Gothic"/>
              </a:rPr>
              <a:t>Includes jobs, people and places in a persons life</a:t>
            </a:r>
          </a:p>
          <a:p>
            <a:pPr>
              <a:buFont typeface="Arial"/>
              <a:buChar char="•"/>
            </a:pPr>
            <a:endParaRPr lang="en-US" sz="2400" dirty="0" smtClean="0"/>
          </a:p>
          <a:p>
            <a:pPr>
              <a:buFont typeface="Arial"/>
              <a:buChar char="•"/>
            </a:pP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5945188" y="2057400"/>
            <a:ext cx="2513012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200" b="1" dirty="0" smtClean="0">
                <a:latin typeface="Bank Gothic"/>
                <a:cs typeface="Bank Gothic"/>
              </a:rPr>
              <a:t>Can have a family tree</a:t>
            </a:r>
          </a:p>
          <a:p>
            <a:pPr>
              <a:buFont typeface="Arial"/>
              <a:buChar char="•"/>
            </a:pPr>
            <a:r>
              <a:rPr lang="en-US" sz="2200" b="1" dirty="0" smtClean="0">
                <a:latin typeface="Bank Gothic"/>
                <a:cs typeface="Bank Gothic"/>
              </a:rPr>
              <a:t>Written in 1</a:t>
            </a:r>
            <a:r>
              <a:rPr lang="en-US" sz="2200" b="1" baseline="30000" dirty="0" smtClean="0">
                <a:latin typeface="Bank Gothic"/>
                <a:cs typeface="Bank Gothic"/>
              </a:rPr>
              <a:t>st</a:t>
            </a:r>
            <a:r>
              <a:rPr lang="en-US" sz="2200" b="1" dirty="0" smtClean="0">
                <a:latin typeface="Bank Gothic"/>
                <a:cs typeface="Bank Gothic"/>
              </a:rPr>
              <a:t> person</a:t>
            </a:r>
          </a:p>
          <a:p>
            <a:pPr>
              <a:buFont typeface="Arial"/>
              <a:buChar char="•"/>
            </a:pPr>
            <a:r>
              <a:rPr lang="en-US" sz="2200" b="1" dirty="0" smtClean="0">
                <a:latin typeface="Bank Gothic"/>
                <a:cs typeface="Bank Gothic"/>
              </a:rPr>
              <a:t>Can give quotes; When giving quotes it is said in first person:</a:t>
            </a:r>
          </a:p>
          <a:p>
            <a:r>
              <a:rPr lang="en-US" sz="2200" b="1" dirty="0" smtClean="0">
                <a:latin typeface="Bank Gothic"/>
                <a:cs typeface="Bank Gothic"/>
              </a:rPr>
              <a:t>Stephanie once said that I was weird.</a:t>
            </a:r>
            <a:endParaRPr lang="en-US" sz="2200" b="1" dirty="0">
              <a:latin typeface="Bank Gothic"/>
              <a:cs typeface="Bank Gothi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109</Words>
  <Application>Microsoft Macintosh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MTLBOE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MTL Admin</dc:creator>
  <cp:lastModifiedBy>MTL Admin</cp:lastModifiedBy>
  <cp:revision>5</cp:revision>
  <dcterms:created xsi:type="dcterms:W3CDTF">2009-12-15T15:12:06Z</dcterms:created>
  <dcterms:modified xsi:type="dcterms:W3CDTF">2009-12-15T15:18:00Z</dcterms:modified>
</cp:coreProperties>
</file>