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F3D9E-0189-410A-AEF3-952FBA5D646B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09600" y="2057400"/>
            <a:ext cx="7848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38497" y="3771503"/>
            <a:ext cx="61714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2859485" y="3772297"/>
            <a:ext cx="61698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3000" y="1371600"/>
            <a:ext cx="19804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Biography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995" y="1371600"/>
            <a:ext cx="28186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Similarities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5188" y="1371600"/>
            <a:ext cx="28178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Auto-biography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latin typeface="Arial Black"/>
                <a:cs typeface="Arial Black"/>
              </a:rPr>
              <a:t>Characteristics</a:t>
            </a:r>
            <a:endParaRPr lang="en-US" sz="3600" b="1" u="sng" dirty="0">
              <a:latin typeface="Arial Black"/>
              <a:cs typeface="Arial Blac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2058988"/>
            <a:ext cx="25153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Can include a timeline, and pictures with captions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Written in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person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Can give quotes;</a:t>
            </a:r>
          </a:p>
          <a:p>
            <a:r>
              <a:rPr lang="en-US" sz="2400" dirty="0" smtClean="0"/>
              <a:t>When giving quotes it is said in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person:</a:t>
            </a:r>
          </a:p>
          <a:p>
            <a:r>
              <a:rPr lang="en-US" sz="2400" dirty="0" smtClean="0"/>
              <a:t>Stephanie says, “Jake is weird.”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4995" y="2058988"/>
            <a:ext cx="2820194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What </a:t>
            </a:r>
            <a:r>
              <a:rPr lang="en-US" sz="2400" u="sng" dirty="0" smtClean="0"/>
              <a:t>important</a:t>
            </a:r>
            <a:r>
              <a:rPr lang="en-US" sz="2400" dirty="0" smtClean="0"/>
              <a:t> people did, are doing, or are going to dos lifetime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Factual/Non-Fiction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Never has a prequel or sequel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Doesn’t normally have writing techniques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Includes jobs, people and places in a persons life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945188" y="2057400"/>
            <a:ext cx="251301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Can have a family tree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Written in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person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Can give quotes; When giving quotes it is said in first person:</a:t>
            </a:r>
          </a:p>
          <a:p>
            <a:r>
              <a:rPr lang="en-US" sz="2400" dirty="0" smtClean="0"/>
              <a:t>Stephanie once said that I was weird.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113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4</cp:revision>
  <dcterms:created xsi:type="dcterms:W3CDTF">2009-12-10T15:13:02Z</dcterms:created>
  <dcterms:modified xsi:type="dcterms:W3CDTF">2009-12-10T15:13:24Z</dcterms:modified>
</cp:coreProperties>
</file>