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8BFF"/>
    <a:srgbClr val="A5D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4" d="100"/>
          <a:sy n="74" d="100"/>
        </p:scale>
        <p:origin x="-4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84095F-76A9-47B7-B4F7-2D35F60BE0B8}" type="datetimeFigureOut">
              <a:rPr lang="en-US" smtClean="0"/>
              <a:pPr/>
              <a:t>1/21/2010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9E76C1-456A-4FE5-8A74-91DBBEC28FB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84095F-76A9-47B7-B4F7-2D35F60BE0B8}" type="datetimeFigureOut">
              <a:rPr lang="en-US" smtClean="0"/>
              <a:pPr/>
              <a:t>1/21/2010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9E76C1-456A-4FE5-8A74-91DBBEC28FB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rgbClr val="428BFF"/>
                </a:solidFill>
              </a:rPr>
              <a:t>Mystery Book </a:t>
            </a:r>
            <a:br>
              <a:rPr lang="en-US" dirty="0" smtClean="0">
                <a:solidFill>
                  <a:srgbClr val="428BFF"/>
                </a:solidFill>
              </a:rPr>
            </a:br>
            <a:r>
              <a:rPr lang="en-US" dirty="0" smtClean="0">
                <a:solidFill>
                  <a:srgbClr val="428BFF"/>
                </a:solidFill>
              </a:rPr>
              <a:t>Recommendations</a:t>
            </a:r>
            <a:br>
              <a:rPr lang="en-US" dirty="0" smtClean="0">
                <a:solidFill>
                  <a:srgbClr val="428BFF"/>
                </a:solidFill>
              </a:rPr>
            </a:br>
            <a:endParaRPr lang="en-US" dirty="0">
              <a:solidFill>
                <a:srgbClr val="428BFF"/>
              </a:solidFill>
            </a:endParaRPr>
          </a:p>
        </p:txBody>
      </p:sp>
      <p:sp>
        <p:nvSpPr>
          <p:cNvPr id="3" name="Subtitle 2"/>
          <p:cNvSpPr>
            <a:spLocks noGrp="1"/>
          </p:cNvSpPr>
          <p:nvPr>
            <p:ph type="subTitle" idx="1"/>
          </p:nvPr>
        </p:nvSpPr>
        <p:spPr/>
        <p:txBody>
          <a:bodyPr>
            <a:normAutofit fontScale="92500"/>
          </a:bodyPr>
          <a:lstStyle/>
          <a:p>
            <a:r>
              <a:rPr lang="en-US" dirty="0" smtClean="0">
                <a:solidFill>
                  <a:srgbClr val="FF0000"/>
                </a:solidFill>
              </a:rPr>
              <a:t>There are many mystery books in the world, but not all mysteries are good so here are some book recommendations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Fly In"/>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Book Recommendation 1</a:t>
            </a:r>
            <a:endParaRPr lang="en-US" dirty="0">
              <a:solidFill>
                <a:srgbClr val="3366FF"/>
              </a:solidFill>
            </a:endParaRPr>
          </a:p>
        </p:txBody>
      </p:sp>
      <p:sp>
        <p:nvSpPr>
          <p:cNvPr id="3" name="Content Placeholder 2"/>
          <p:cNvSpPr>
            <a:spLocks noGrp="1"/>
          </p:cNvSpPr>
          <p:nvPr>
            <p:ph idx="1"/>
          </p:nvPr>
        </p:nvSpPr>
        <p:spPr>
          <a:xfrm>
            <a:off x="457200" y="1600200"/>
            <a:ext cx="8229600" cy="5257800"/>
          </a:xfrm>
        </p:spPr>
        <p:txBody>
          <a:bodyPr/>
          <a:lstStyle/>
          <a:p>
            <a:pPr>
              <a:buNone/>
            </a:pPr>
            <a:r>
              <a:rPr lang="en-US" dirty="0" smtClean="0"/>
              <a:t>The first book recommendation is for the series </a:t>
            </a:r>
            <a:r>
              <a:rPr lang="en-US" dirty="0" smtClean="0">
                <a:solidFill>
                  <a:srgbClr val="FF0000"/>
                </a:solidFill>
              </a:rPr>
              <a:t>39 Clues </a:t>
            </a:r>
            <a:r>
              <a:rPr lang="en-US" dirty="0" smtClean="0"/>
              <a:t>by Various Authors. A picture of the first book called </a:t>
            </a:r>
            <a:r>
              <a:rPr lang="en-US" u="sng" dirty="0" smtClean="0"/>
              <a:t>The Maze of Bones</a:t>
            </a:r>
            <a:r>
              <a:rPr lang="en-US" dirty="0" smtClean="0"/>
              <a:t> by Rick Riordan, the author of The Percy Jackson and the Olympians series is below</a:t>
            </a:r>
            <a:r>
              <a:rPr lang="en-US" dirty="0" smtClean="0"/>
              <a:t>.</a:t>
            </a:r>
          </a:p>
          <a:p>
            <a:pPr>
              <a:buNone/>
            </a:pPr>
            <a:r>
              <a:rPr lang="en-US" dirty="0" smtClean="0"/>
              <a:t> </a:t>
            </a:r>
            <a:r>
              <a:rPr lang="en-US" dirty="0" smtClean="0"/>
              <a:t>A link to the summary is on the</a:t>
            </a:r>
          </a:p>
          <a:p>
            <a:pPr>
              <a:buNone/>
            </a:pPr>
            <a:r>
              <a:rPr lang="en-US" dirty="0" smtClean="0"/>
              <a:t>Wiki space page.</a:t>
            </a:r>
            <a:endParaRPr lang="en-US" dirty="0"/>
          </a:p>
        </p:txBody>
      </p:sp>
      <p:pic>
        <p:nvPicPr>
          <p:cNvPr id="4" name="Picture 3"/>
          <p:cNvPicPr>
            <a:picLocks noChangeAspect="1"/>
          </p:cNvPicPr>
          <p:nvPr/>
        </p:nvPicPr>
        <p:blipFill>
          <a:blip r:embed="rId2"/>
          <a:stretch>
            <a:fillRect/>
          </a:stretch>
        </p:blipFill>
        <p:spPr>
          <a:xfrm>
            <a:off x="6400800" y="3898264"/>
            <a:ext cx="1981200" cy="27984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anim calcmode="lin" valueType="num">
                                      <p:cBhvr>
                                        <p:cTn id="16" dur="2000" fill="hold"/>
                                        <p:tgtEl>
                                          <p:spTgt spid="4"/>
                                        </p:tgtEl>
                                        <p:attrNameLst>
                                          <p:attrName>style.rotation</p:attrName>
                                        </p:attrNameLst>
                                      </p:cBhvr>
                                      <p:tavLst>
                                        <p:tav tm="0">
                                          <p:val>
                                            <p:fltVal val="720"/>
                                          </p:val>
                                        </p:tav>
                                        <p:tav tm="100000">
                                          <p:val>
                                            <p:fltVal val="0"/>
                                          </p:val>
                                        </p:tav>
                                      </p:tavLst>
                                    </p:anim>
                                    <p:anim calcmode="lin" valueType="num">
                                      <p:cBhvr>
                                        <p:cTn id="17" dur="2000" fill="hold"/>
                                        <p:tgtEl>
                                          <p:spTgt spid="4"/>
                                        </p:tgtEl>
                                        <p:attrNameLst>
                                          <p:attrName>ppt_h</p:attrName>
                                        </p:attrNameLst>
                                      </p:cBhvr>
                                      <p:tavLst>
                                        <p:tav tm="0">
                                          <p:val>
                                            <p:fltVal val="0"/>
                                          </p:val>
                                        </p:tav>
                                        <p:tav tm="100000">
                                          <p:val>
                                            <p:strVal val="#ppt_h"/>
                                          </p:val>
                                        </p:tav>
                                      </p:tavLst>
                                    </p:anim>
                                    <p:anim calcmode="lin" valueType="num">
                                      <p:cBhvr>
                                        <p:cTn id="18"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Recommendation 2</a:t>
            </a:r>
            <a:endParaRPr lang="en-US" dirty="0"/>
          </a:p>
        </p:txBody>
      </p:sp>
      <p:sp>
        <p:nvSpPr>
          <p:cNvPr id="3" name="Content Placeholder 2"/>
          <p:cNvSpPr>
            <a:spLocks noGrp="1"/>
          </p:cNvSpPr>
          <p:nvPr>
            <p:ph idx="1"/>
          </p:nvPr>
        </p:nvSpPr>
        <p:spPr/>
        <p:txBody>
          <a:bodyPr/>
          <a:lstStyle/>
          <a:p>
            <a:pPr>
              <a:buNone/>
            </a:pPr>
            <a:r>
              <a:rPr lang="en-US" dirty="0" smtClean="0"/>
              <a:t>	The second book recommendation is a book called </a:t>
            </a:r>
            <a:r>
              <a:rPr lang="en-US" u="sng" dirty="0" smtClean="0"/>
              <a:t>The Half-Moon Investigations </a:t>
            </a:r>
            <a:r>
              <a:rPr lang="en-US" dirty="0" smtClean="0"/>
              <a:t>by </a:t>
            </a:r>
            <a:r>
              <a:rPr lang="en-US" dirty="0" smtClean="0"/>
              <a:t>Eoin</a:t>
            </a:r>
            <a:r>
              <a:rPr lang="en-US" dirty="0" smtClean="0"/>
              <a:t> </a:t>
            </a:r>
            <a:r>
              <a:rPr lang="en-US" dirty="0" smtClean="0"/>
              <a:t>Colfer</a:t>
            </a:r>
            <a:r>
              <a:rPr lang="en-US" dirty="0" smtClean="0"/>
              <a:t>. It is about a boy named Fletcher Moon who is a detective. He is asked to solve many mysteries which he thinks are unrelated, but they really are. The next page has a picture of the book.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3000" fill="hold">
                                          <p:stCondLst>
                                            <p:cond delay="0"/>
                                          </p:stCondLst>
                                        </p:cTn>
                                        <p:tgtEl>
                                          <p:spTgt spid="2"/>
                                        </p:tgtEl>
                                        <p:attrNameLst>
                                          <p:attrName>ppt_x</p:attrName>
                                        </p:attrNameLst>
                                      </p:cBhvr>
                                    </p:anim>
                                    <p:anim from="0" to="-1.0" calcmode="lin" valueType="num">
                                      <p:cBhvr>
                                        <p:cTn id="8" dur="1000" decel="50000" autoRev="1" fill="hold">
                                          <p:stCondLst>
                                            <p:cond delay="3000"/>
                                          </p:stCondLst>
                                        </p:cTn>
                                        <p:tgtEl>
                                          <p:spTgt spid="2"/>
                                        </p:tgtEl>
                                        <p:attrNameLst>
                                          <p:attrName>xshear</p:attrName>
                                        </p:attrNameLst>
                                      </p:cBhvr>
                                    </p:anim>
                                    <p:animScale>
                                      <p:cBhvr>
                                        <p:cTn id="9" dur="1000" decel="100000" autoRev="1" fill="hold">
                                          <p:stCondLst>
                                            <p:cond delay="3000"/>
                                          </p:stCondLst>
                                        </p:cTn>
                                        <p:tgtEl>
                                          <p:spTgt spid="2"/>
                                        </p:tgtEl>
                                      </p:cBhvr>
                                      <p:from x="100000" y="100000"/>
                                      <p:to x="80000" y="100000"/>
                                    </p:animScale>
                                    <p:anim by="(#ppt_h/3+#ppt_w*0.1)" calcmode="lin" valueType="num">
                                      <p:cBhvr additive="sum">
                                        <p:cTn id="10" dur="1000" decel="100000" autoRev="1" fill="hold">
                                          <p:stCondLst>
                                            <p:cond delay="30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anim calcmode="lin" valueType="num">
                                      <p:cBhvr>
                                        <p:cTn id="16"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The Half-Moon Investigations</a:t>
            </a:r>
            <a:r>
              <a:rPr lang="en-US" dirty="0" smtClean="0"/>
              <a:t> </a:t>
            </a:r>
            <a:br>
              <a:rPr lang="en-US" dirty="0" smtClean="0"/>
            </a:br>
            <a:r>
              <a:rPr lang="en-US" dirty="0" smtClean="0"/>
              <a:t>Picture</a:t>
            </a:r>
            <a:endParaRPr lang="en-US" u="sng" dirty="0"/>
          </a:p>
        </p:txBody>
      </p:sp>
      <p:pic>
        <p:nvPicPr>
          <p:cNvPr id="4" name="Content Placeholder 3" descr="Wiki space.jpg"/>
          <p:cNvPicPr>
            <a:picLocks noGrp="1" noChangeAspect="1"/>
          </p:cNvPicPr>
          <p:nvPr>
            <p:ph idx="1"/>
          </p:nvPr>
        </p:nvPicPr>
        <p:blipFill>
          <a:blip r:embed="rId2"/>
          <a:stretch>
            <a:fillRect/>
          </a:stretch>
        </p:blipFill>
        <p:spPr>
          <a:xfrm>
            <a:off x="990600" y="1417638"/>
            <a:ext cx="3733800" cy="558952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Recommendation 3</a:t>
            </a:r>
            <a:endParaRPr lang="en-US" dirty="0"/>
          </a:p>
        </p:txBody>
      </p:sp>
      <p:sp>
        <p:nvSpPr>
          <p:cNvPr id="3" name="Content Placeholder 2"/>
          <p:cNvSpPr>
            <a:spLocks noGrp="1"/>
          </p:cNvSpPr>
          <p:nvPr>
            <p:ph idx="1"/>
          </p:nvPr>
        </p:nvSpPr>
        <p:spPr/>
        <p:txBody>
          <a:bodyPr/>
          <a:lstStyle/>
          <a:p>
            <a:pPr>
              <a:buNone/>
            </a:pPr>
            <a:r>
              <a:rPr lang="en-US" dirty="0" smtClean="0"/>
              <a:t> The last recommendation is for a series called The Magic Tree House. These mystery books are fantastic and have little facts within the book. The author Mary Pope Osborne has written several Magic Tree House books. There are more than 40 of them! Along with those she made some with only facts, like one about the Titanic. There are many books so I have an image with the first 24 books.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4"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Magic Tree House Books Image</a:t>
            </a:r>
            <a:endParaRPr lang="en-US" dirty="0"/>
          </a:p>
        </p:txBody>
      </p:sp>
      <p:sp>
        <p:nvSpPr>
          <p:cNvPr id="3" name="Content Placeholder 2"/>
          <p:cNvSpPr>
            <a:spLocks noGrp="1"/>
          </p:cNvSpPr>
          <p:nvPr>
            <p:ph idx="1"/>
          </p:nvPr>
        </p:nvSpPr>
        <p:spPr/>
        <p:txBody>
          <a:bodyPr/>
          <a:lstStyle/>
          <a:p>
            <a:pPr>
              <a:buNone/>
            </a:pPr>
            <a:r>
              <a:rPr lang="en-US" dirty="0" smtClean="0"/>
              <a:t>                  </a:t>
            </a:r>
          </a:p>
          <a:p>
            <a:pPr>
              <a:buNone/>
            </a:pPr>
            <a:endParaRPr lang="en-US" dirty="0" smtClean="0"/>
          </a:p>
          <a:p>
            <a:pPr>
              <a:buNone/>
            </a:pPr>
            <a:endParaRPr lang="en-US" dirty="0" smtClean="0"/>
          </a:p>
        </p:txBody>
      </p:sp>
      <p:pic>
        <p:nvPicPr>
          <p:cNvPr id="4" name="Picture 3" descr="magictreehouseseries.jpg"/>
          <p:cNvPicPr>
            <a:picLocks noChangeAspect="1"/>
          </p:cNvPicPr>
          <p:nvPr/>
        </p:nvPicPr>
        <p:blipFill>
          <a:blip r:embed="rId2"/>
          <a:stretch>
            <a:fillRect/>
          </a:stretch>
        </p:blipFill>
        <p:spPr>
          <a:xfrm>
            <a:off x="1447800" y="2333625"/>
            <a:ext cx="6600825" cy="2190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 calcmode="lin" valueType="num">
                                      <p:cBhvr>
                                        <p:cTn id="14" dur="500" fill="hold"/>
                                        <p:tgtEl>
                                          <p:spTgt spid="2"/>
                                        </p:tgtEl>
                                        <p:attrNameLst>
                                          <p:attrName>style.rotation</p:attrName>
                                        </p:attrNameLst>
                                      </p:cBhvr>
                                      <p:tavLst>
                                        <p:tav tm="0">
                                          <p:val>
                                            <p:fltVal val="360"/>
                                          </p:val>
                                        </p:tav>
                                        <p:tav tm="100000">
                                          <p:val>
                                            <p:fltVal val="0"/>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pPr algn="ctr">
              <a:buNone/>
            </a:pPr>
            <a:r>
              <a:rPr lang="en-US" dirty="0" smtClean="0"/>
              <a:t>I hope that you read a mystery that I recommended or any mystery book. </a:t>
            </a:r>
          </a:p>
          <a:p>
            <a:pPr algn="ctr">
              <a:buNone/>
            </a:pPr>
            <a:endParaRPr lang="en-US" dirty="0" smtClean="0"/>
          </a:p>
          <a:p>
            <a:pPr algn="ctr">
              <a:buNone/>
            </a:pPr>
            <a:r>
              <a:rPr lang="en-US" dirty="0" smtClean="0"/>
              <a:t>Once again…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US" dirty="0" smtClean="0"/>
              <a:t>   </a:t>
            </a:r>
            <a:r>
              <a:rPr lang="en-US" sz="9600" dirty="0" smtClean="0"/>
              <a:t>THANK</a:t>
            </a:r>
            <a:br>
              <a:rPr lang="en-US" sz="9600" dirty="0" smtClean="0"/>
            </a:br>
            <a:r>
              <a:rPr lang="en-US" sz="9600" dirty="0" smtClean="0"/>
              <a:t>YOU!!!</a:t>
            </a:r>
            <a:endParaRPr lang="en-US" dirty="0"/>
          </a:p>
        </p:txBody>
      </p:sp>
    </p:spTree>
  </p:cSld>
  <p:clrMapOvr>
    <a:masterClrMapping/>
  </p:clrMapOvr>
  <p:transition>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TotalTime>
  <Words>199</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Mystery Book  Recommendations </vt:lpstr>
      <vt:lpstr>Book Recommendation 1</vt:lpstr>
      <vt:lpstr>Book Recommendation 2</vt:lpstr>
      <vt:lpstr>The Half-Moon Investigations  Picture</vt:lpstr>
      <vt:lpstr>Book Recommendation 3</vt:lpstr>
      <vt:lpstr>Magic Tree House Books Image</vt:lpstr>
      <vt:lpstr>THANK YOU!!!!</vt:lpstr>
      <vt:lpstr>Slide 8</vt:lpstr>
    </vt:vector>
  </TitlesOfParts>
  <Company>MTLBOE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Mystery Book  Recommendations</dc:title>
  <dc:creator>MTL Admin</dc:creator>
  <cp:lastModifiedBy>Neil</cp:lastModifiedBy>
  <cp:revision>6</cp:revision>
  <dcterms:created xsi:type="dcterms:W3CDTF">2009-12-16T13:54:44Z</dcterms:created>
  <dcterms:modified xsi:type="dcterms:W3CDTF">2010-01-21T21:58:05Z</dcterms:modified>
</cp:coreProperties>
</file>