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 showGuides="1">
      <p:cViewPr varScale="1">
        <p:scale>
          <a:sx n="77" d="100"/>
          <a:sy n="77" d="100"/>
        </p:scale>
        <p:origin x="-3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83DB-B287-4623-BB39-DE86D80D9375}" type="datetimeFigureOut">
              <a:rPr lang="en-US" smtClean="0"/>
              <a:t>12/8/09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3235-AAC8-4075-AC54-A739DFE914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83DB-B287-4623-BB39-DE86D80D9375}" type="datetimeFigureOut">
              <a:rPr lang="en-US" smtClean="0"/>
              <a:t>12/8/09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3235-AAC8-4075-AC54-A739DFE914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83DB-B287-4623-BB39-DE86D80D9375}" type="datetimeFigureOut">
              <a:rPr lang="en-US" smtClean="0"/>
              <a:t>12/8/09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3235-AAC8-4075-AC54-A739DFE914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83DB-B287-4623-BB39-DE86D80D9375}" type="datetimeFigureOut">
              <a:rPr lang="en-US" smtClean="0"/>
              <a:t>12/8/09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3235-AAC8-4075-AC54-A739DFE914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83DB-B287-4623-BB39-DE86D80D9375}" type="datetimeFigureOut">
              <a:rPr lang="en-US" smtClean="0"/>
              <a:t>12/8/09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3235-AAC8-4075-AC54-A739DFE914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83DB-B287-4623-BB39-DE86D80D9375}" type="datetimeFigureOut">
              <a:rPr lang="en-US" smtClean="0"/>
              <a:t>12/8/09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3235-AAC8-4075-AC54-A739DFE914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83DB-B287-4623-BB39-DE86D80D9375}" type="datetimeFigureOut">
              <a:rPr lang="en-US" smtClean="0"/>
              <a:t>12/8/09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3235-AAC8-4075-AC54-A739DFE914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83DB-B287-4623-BB39-DE86D80D9375}" type="datetimeFigureOut">
              <a:rPr lang="en-US" smtClean="0"/>
              <a:t>12/8/09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3235-AAC8-4075-AC54-A739DFE914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83DB-B287-4623-BB39-DE86D80D9375}" type="datetimeFigureOut">
              <a:rPr lang="en-US" smtClean="0"/>
              <a:t>12/8/09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3235-AAC8-4075-AC54-A739DFE914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83DB-B287-4623-BB39-DE86D80D9375}" type="datetimeFigureOut">
              <a:rPr lang="en-US" smtClean="0"/>
              <a:t>12/8/09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3235-AAC8-4075-AC54-A739DFE914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83DB-B287-4623-BB39-DE86D80D9375}" type="datetimeFigureOut">
              <a:rPr lang="en-US" smtClean="0"/>
              <a:t>12/8/09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3235-AAC8-4075-AC54-A739DFE914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983DB-B287-4623-BB39-DE86D80D9375}" type="datetimeFigureOut">
              <a:rPr lang="en-US" smtClean="0"/>
              <a:t>12/8/09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E3235-AAC8-4075-AC54-A739DFE9143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2900" y="4247317"/>
            <a:ext cx="8458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/>
              <a:t>They both are kinds of non-fiction books</a:t>
            </a:r>
            <a:endParaRPr lang="en-US" sz="6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429000" y="304800"/>
            <a:ext cx="533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/>
              <a:t>They are both about people’s lives</a:t>
            </a:r>
            <a:endParaRPr lang="en-US" sz="7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3429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/>
              <a:t>They both include timelines and family trees.</a:t>
            </a:r>
            <a:endParaRPr lang="en-US" sz="5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33600" y="2362200"/>
            <a:ext cx="4191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/>
              <a:t>They both have photo’s with captions</a:t>
            </a:r>
            <a:endParaRPr lang="en-US" sz="5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971800" y="990600"/>
            <a:ext cx="4343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/>
              <a:t>They both explain the person’s life</a:t>
            </a:r>
            <a:endParaRPr lang="en-US" sz="5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38200" y="685800"/>
            <a:ext cx="70104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rgbClr val="FF0000"/>
                </a:solidFill>
              </a:rPr>
              <a:t>Biography/</a:t>
            </a:r>
          </a:p>
          <a:p>
            <a:pPr algn="ctr"/>
            <a:r>
              <a:rPr lang="en-US" sz="6600" b="1" dirty="0" smtClean="0">
                <a:solidFill>
                  <a:srgbClr val="FF0000"/>
                </a:solidFill>
              </a:rPr>
              <a:t>Autobiography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76400" y="3124200"/>
            <a:ext cx="5181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>
                <a:solidFill>
                  <a:srgbClr val="FF0000"/>
                </a:solidFill>
              </a:rPr>
              <a:t>Read it Now</a:t>
            </a:r>
            <a:endParaRPr lang="en-US" sz="8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10" grpId="0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41</Words>
  <Application>Microsoft Macintosh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MTLBOE</Company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Hartford Grade 5</dc:creator>
  <cp:lastModifiedBy>Hartford Grade 5</cp:lastModifiedBy>
  <cp:revision>1</cp:revision>
  <dcterms:created xsi:type="dcterms:W3CDTF">2009-12-08T14:59:36Z</dcterms:created>
  <dcterms:modified xsi:type="dcterms:W3CDTF">2009-12-08T15:08:26Z</dcterms:modified>
</cp:coreProperties>
</file>