
<file path=[Content_Types].xml><?xml version="1.0" encoding="utf-8"?>
<Types xmlns="http://schemas.openxmlformats.org/package/2006/content-types">
  <Default Extension="png" ContentType="image/png"/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tiff" ContentType="image/tiff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Default Extension="pdf" ContentType="application/pdf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9" r:id="rId1"/>
  </p:sldMasterIdLst>
  <p:sldIdLst>
    <p:sldId id="260" r:id="rId2"/>
    <p:sldId id="261" r:id="rId3"/>
    <p:sldId id="262" r:id="rId4"/>
    <p:sldId id="256" r:id="rId5"/>
    <p:sldId id="257" r:id="rId6"/>
    <p:sldId id="258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138" autoAdjust="0"/>
    <p:restoredTop sz="94626" autoAdjust="0"/>
  </p:normalViewPr>
  <p:slideViewPr>
    <p:cSldViewPr snapToObjects="1" showGuides="1">
      <p:cViewPr varScale="1">
        <p:scale>
          <a:sx n="70" d="100"/>
          <a:sy n="70" d="100"/>
        </p:scale>
        <p:origin x="-7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34F188F-5A8C-43B2-A07C-8E276D9F8C97}" type="datetimeFigureOut">
              <a:rPr lang="en-US" smtClean="0"/>
              <a:pPr/>
              <a:t>12/11/09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33A201-A291-4D95-8056-DFD3D18BA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artford-gap.wikispaces.com/Red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Enjoy!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Ben’s Biography and Auto-Biography Power point</a:t>
            </a: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Biography means…Text written by one or more writers to tell the story of someone's life. It is normally in third person</a:t>
            </a:r>
          </a:p>
          <a:p>
            <a:endParaRPr lang="en-US" dirty="0" smtClean="0"/>
          </a:p>
          <a:p>
            <a:r>
              <a:rPr lang="en-US" dirty="0" smtClean="0"/>
              <a:t>Auto-Biography means…Text where a person tells about his or her own life. It is normally in first person.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Each genre has a different genre code so that people don’t have to write the whole genre every time. Here are the genre codes for auto-biography and biography– </a:t>
            </a:r>
          </a:p>
          <a:p>
            <a:pPr lvl="3"/>
            <a:r>
              <a:rPr lang="en-US" dirty="0" smtClean="0"/>
              <a:t>Biography is B</a:t>
            </a:r>
          </a:p>
          <a:p>
            <a:pPr lvl="3"/>
            <a:r>
              <a:rPr lang="en-US" dirty="0" smtClean="0"/>
              <a:t>Auto Biography is AB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371600"/>
            <a:ext cx="7086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FFFF"/>
                </a:solidFill>
              </a:rPr>
              <a:t>What’s in auto-biography and biography?????</a:t>
            </a:r>
            <a:endParaRPr lang="en-US" sz="6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Pictures of  the Famous person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42366" r="-42366"/>
              <a:stretch>
                <a:fillRect/>
              </a:stretch>
            </p:blipFill>
          </mc:Choice>
          <mc:Fallback>
            <p:blipFill>
              <a:blip r:embed="rId3"/>
              <a:srcRect l="-42366" r="-42366"/>
              <a:stretch>
                <a:fillRect/>
              </a:stretch>
            </p:blipFill>
          </mc:Fallback>
        </mc:AlternateContent>
        <p:spPr/>
      </p:pic>
      <p:sp>
        <p:nvSpPr>
          <p:cNvPr id="5" name="TextBox 4"/>
          <p:cNvSpPr txBox="1"/>
          <p:nvPr/>
        </p:nvSpPr>
        <p:spPr>
          <a:xfrm>
            <a:off x="838200" y="49530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 course the pictures have captions. 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Trees</a:t>
            </a:r>
            <a:endParaRPr lang="en-US" dirty="0"/>
          </a:p>
        </p:txBody>
      </p:sp>
      <p:pic>
        <p:nvPicPr>
          <p:cNvPr id="4" name="Content Placeholder 3" descr="familytree3.gif"/>
          <p:cNvPicPr>
            <a:picLocks noGrp="1" noChangeAspect="1"/>
          </p:cNvPicPr>
          <p:nvPr>
            <p:ph sz="quarter" idx="1"/>
          </p:nvPr>
        </p:nvPicPr>
        <p:blipFill>
          <a:blip r:embed="rId2">
            <a:alphaModFix/>
            <a:lum bright="-2000" contrast="-5000"/>
          </a:blip>
          <a:srcRect l="-94672" r="-94672"/>
          <a:stretch>
            <a:fillRect/>
          </a:stretch>
        </p:blipFill>
        <p:spPr/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 from the 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00200" y="1600200"/>
            <a:ext cx="8229600" cy="4525963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i="1" dirty="0" smtClean="0"/>
              <a:t>“We the people of the United States of America in…”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25" y="2599765"/>
            <a:ext cx="2609088" cy="36576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117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Biography and Auto-biography alike both have the same purpose…To inform people about a important person’s life.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Here’s a Link Back to My </a:t>
            </a:r>
            <a:r>
              <a:rPr lang="en-US" dirty="0" err="1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http://hartford-gap.wikispaces.com/Red1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Thanks for watching my power 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127</TotalTime>
  <Words>190</Words>
  <Application>Microsoft Macintosh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Ben’s Biography and Auto-Biography Power point</vt:lpstr>
      <vt:lpstr>Definitions</vt:lpstr>
      <vt:lpstr>Genre Codes</vt:lpstr>
      <vt:lpstr>Slide 4</vt:lpstr>
      <vt:lpstr>Pictures of  the Famous person</vt:lpstr>
      <vt:lpstr>Family Trees</vt:lpstr>
      <vt:lpstr>Quotes from the Person</vt:lpstr>
      <vt:lpstr>Biography and Auto-biography alike both have the same purpose…To inform people about a important person’s life.</vt:lpstr>
      <vt:lpstr>Here’s a Link Back to My Wiki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Hartford Grade 5</dc:creator>
  <cp:lastModifiedBy>Hartford Grade 5</cp:lastModifiedBy>
  <cp:revision>6</cp:revision>
  <dcterms:created xsi:type="dcterms:W3CDTF">2009-12-11T14:41:48Z</dcterms:created>
  <dcterms:modified xsi:type="dcterms:W3CDTF">2009-12-11T15:36:52Z</dcterms:modified>
</cp:coreProperties>
</file>