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580"/>
    <a:srgbClr val="3C00FF"/>
    <a:srgbClr val="FFA8F4"/>
    <a:srgbClr val="82FF75"/>
    <a:srgbClr val="4DB5FF"/>
    <a:srgbClr val="FF681B"/>
    <a:srgbClr val="FF8554"/>
    <a:srgbClr val="F0FF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AC03-7332-423A-8EF8-361FF9E11A9F}" type="datetimeFigureOut">
              <a:rPr lang="en-US" smtClean="0"/>
              <a:pPr/>
              <a:t>12/31/69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4B21F-CF2A-437A-BB90-13EF23F54F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0FF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Contemporary</a:t>
            </a:r>
            <a:r>
              <a:rPr lang="en-US" dirty="0" smtClean="0">
                <a:solidFill>
                  <a:srgbClr val="FF0000"/>
                </a:solidFill>
              </a:rPr>
              <a:t> Realistic </a:t>
            </a:r>
            <a:r>
              <a:rPr lang="en-US" dirty="0" smtClean="0">
                <a:solidFill>
                  <a:srgbClr val="FF681B"/>
                </a:solidFill>
              </a:rPr>
              <a:t>Fiction</a:t>
            </a:r>
            <a:endParaRPr lang="en-US" dirty="0">
              <a:solidFill>
                <a:srgbClr val="FF681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681B"/>
                </a:solidFill>
              </a:rPr>
              <a:t>Stories drawn from the writers imagination that could happen in real life</a:t>
            </a:r>
            <a:endParaRPr lang="en-US" dirty="0">
              <a:solidFill>
                <a:srgbClr val="FF681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DB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That Dog by Sharon Creech</a:t>
            </a:r>
            <a:endParaRPr lang="en-US" dirty="0"/>
          </a:p>
        </p:txBody>
      </p:sp>
      <p:pic>
        <p:nvPicPr>
          <p:cNvPr id="6" name="Content Placeholder 5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5385" r="-853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2FF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A8F4"/>
                </a:solidFill>
              </a:rPr>
              <a:t>Heartbeat by Sharon Creech</a:t>
            </a:r>
            <a:endParaRPr lang="en-US" dirty="0">
              <a:solidFill>
                <a:srgbClr val="FFA8F4"/>
              </a:solidFill>
            </a:endParaRPr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76882" r="-76882"/>
          <a:stretch>
            <a:fillRect/>
          </a:stretch>
        </p:blipFill>
        <p:spPr>
          <a:xfrm>
            <a:off x="457200" y="1600200"/>
            <a:ext cx="6858000" cy="4525963"/>
          </a:xfrm>
        </p:spPr>
      </p:pic>
      <p:cxnSp>
        <p:nvCxnSpPr>
          <p:cNvPr id="6" name="Straight Connector 5"/>
          <p:cNvCxnSpPr/>
          <p:nvPr/>
        </p:nvCxnSpPr>
        <p:spPr>
          <a:xfrm rot="5400000">
            <a:off x="2919015" y="3864373"/>
            <a:ext cx="452675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2437606" y="6126163"/>
            <a:ext cx="27447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176213" y="3863182"/>
            <a:ext cx="45243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37606" y="1600200"/>
            <a:ext cx="27447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8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C00FF"/>
                </a:solidFill>
              </a:rPr>
              <a:t>The Cybil War by Betsy </a:t>
            </a:r>
            <a:r>
              <a:rPr lang="en-US" dirty="0" err="1" smtClean="0">
                <a:solidFill>
                  <a:srgbClr val="3C00FF"/>
                </a:solidFill>
              </a:rPr>
              <a:t>Byars</a:t>
            </a:r>
            <a:endParaRPr lang="en-US" dirty="0">
              <a:solidFill>
                <a:srgbClr val="3C00FF"/>
              </a:solidFill>
            </a:endParaRPr>
          </a:p>
        </p:txBody>
      </p:sp>
      <p:pic>
        <p:nvPicPr>
          <p:cNvPr id="6" name="Content Placeholder 5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9917" r="-499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5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Holes by Louis </a:t>
            </a:r>
            <a:r>
              <a:rPr lang="en-US" dirty="0" err="1" smtClean="0"/>
              <a:t>Sachar</a:t>
            </a:r>
            <a:endParaRPr lang="en-US" dirty="0"/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89156" r="-891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9600" dirty="0" smtClean="0"/>
              <a:t>THANKYOU</a:t>
            </a:r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1" y="274638"/>
            <a:ext cx="2743200" cy="2697162"/>
          </a:xfrm>
          <a:prstGeom prst="rect">
            <a:avLst/>
          </a:prstGeom>
        </p:spPr>
      </p:pic>
      <p:pic>
        <p:nvPicPr>
          <p:cNvPr id="7" name="Picture 6" descr="images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1" y="4114800"/>
            <a:ext cx="2743200" cy="2255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36</Words>
  <Application>Microsoft Macintosh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Contemporary Realistic Fiction</vt:lpstr>
      <vt:lpstr>Love That Dog by Sharon Creech</vt:lpstr>
      <vt:lpstr>Heartbeat by Sharon Creech</vt:lpstr>
      <vt:lpstr>The Cybil War by Betsy Byars</vt:lpstr>
      <vt:lpstr>Holes by Louis Sachar</vt:lpstr>
      <vt:lpstr>Slide 6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Contemporary Realistic Fiction</dc:title>
  <dc:creator>MTL Admin</dc:creator>
  <cp:lastModifiedBy>MTL Admin</cp:lastModifiedBy>
  <cp:revision>1</cp:revision>
  <dcterms:created xsi:type="dcterms:W3CDTF">1970-01-01T00:02:31Z</dcterms:created>
  <dcterms:modified xsi:type="dcterms:W3CDTF">1970-01-01T00:21:40Z</dcterms:modified>
</cp:coreProperties>
</file>