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A835D-E7E5-47AD-A803-187678B54E66}" type="doc">
      <dgm:prSet loTypeId="urn:microsoft.com/office/officeart/2005/8/layout/cycle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93CE06-4DFA-4DF8-BA2B-24BE54B90C24}">
      <dgm:prSet phldrT="[Text]" custT="1"/>
      <dgm:spPr/>
      <dgm:t>
        <a:bodyPr/>
        <a:lstStyle/>
        <a:p>
          <a:r>
            <a:rPr lang="en-US" sz="1600" dirty="0" smtClean="0"/>
            <a:t>Lots of chances to relate to the story</a:t>
          </a:r>
        </a:p>
      </dgm:t>
    </dgm:pt>
    <dgm:pt modelId="{0D8B93A3-85C4-478D-AB85-CE61A87829DA}" type="parTrans" cxnId="{9C524EF4-A6AF-4D12-B111-9B0850AC192D}">
      <dgm:prSet/>
      <dgm:spPr/>
      <dgm:t>
        <a:bodyPr/>
        <a:lstStyle/>
        <a:p>
          <a:endParaRPr lang="en-US"/>
        </a:p>
      </dgm:t>
    </dgm:pt>
    <dgm:pt modelId="{948CE104-2843-41DF-9AF5-2A5087920F04}" type="sibTrans" cxnId="{9C524EF4-A6AF-4D12-B111-9B0850AC192D}">
      <dgm:prSet/>
      <dgm:spPr/>
      <dgm:t>
        <a:bodyPr/>
        <a:lstStyle/>
        <a:p>
          <a:endParaRPr lang="en-US" dirty="0"/>
        </a:p>
      </dgm:t>
    </dgm:pt>
    <dgm:pt modelId="{0B4863A2-4BB2-4EEF-BD8E-2BBC673BD7D8}">
      <dgm:prSet phldrT="[Text]" custT="1"/>
      <dgm:spPr/>
      <dgm:t>
        <a:bodyPr/>
        <a:lstStyle/>
        <a:p>
          <a:r>
            <a:rPr lang="en-US" sz="1600" dirty="0" smtClean="0"/>
            <a:t>Common Issues:                              Friendship Problems (arguments; etc.)                        </a:t>
          </a:r>
          <a:br>
            <a:rPr lang="en-US" sz="1600" dirty="0" smtClean="0"/>
          </a:br>
          <a:r>
            <a:rPr lang="en-US" sz="1600" dirty="0" smtClean="0"/>
            <a:t> Emotional Issues (problems at home; depression; etc.)              </a:t>
          </a:r>
          <a:endParaRPr lang="en-US" sz="1600" dirty="0"/>
        </a:p>
      </dgm:t>
    </dgm:pt>
    <dgm:pt modelId="{D487D715-00C3-41B6-A5E5-850464EF4FFE}" type="parTrans" cxnId="{82777201-53D1-489A-9284-20AE659DA1DB}">
      <dgm:prSet/>
      <dgm:spPr/>
      <dgm:t>
        <a:bodyPr/>
        <a:lstStyle/>
        <a:p>
          <a:endParaRPr lang="en-US"/>
        </a:p>
      </dgm:t>
    </dgm:pt>
    <dgm:pt modelId="{EAC85E7E-E21C-4259-843D-50D9C92E3964}" type="sibTrans" cxnId="{82777201-53D1-489A-9284-20AE659DA1DB}">
      <dgm:prSet/>
      <dgm:spPr/>
      <dgm:t>
        <a:bodyPr/>
        <a:lstStyle/>
        <a:p>
          <a:endParaRPr lang="en-US" dirty="0"/>
        </a:p>
      </dgm:t>
    </dgm:pt>
    <dgm:pt modelId="{16BA737E-526E-47A6-89F8-BC747FAFC823}">
      <dgm:prSet phldrT="[Text]" custT="1"/>
      <dgm:spPr/>
      <dgm:t>
        <a:bodyPr/>
        <a:lstStyle/>
        <a:p>
          <a:r>
            <a:rPr lang="en-US" sz="1600" dirty="0" smtClean="0"/>
            <a:t>Common setting:                               </a:t>
          </a:r>
          <a:r>
            <a:rPr lang="en-US" sz="700" dirty="0" smtClean="0"/>
            <a:t> </a:t>
          </a:r>
          <a:r>
            <a:rPr lang="en-US" sz="1600" dirty="0" smtClean="0"/>
            <a:t>Character’s School                                 Vacation Place                        Character’s Home                                     Summer Vacation </a:t>
          </a:r>
          <a:endParaRPr lang="en-US" sz="1600" dirty="0"/>
        </a:p>
      </dgm:t>
    </dgm:pt>
    <dgm:pt modelId="{61BF985E-63B0-4CB8-8881-65CB8A70F128}" type="parTrans" cxnId="{9FF5672A-2527-4D0A-86A5-E14972A61AAD}">
      <dgm:prSet/>
      <dgm:spPr/>
      <dgm:t>
        <a:bodyPr/>
        <a:lstStyle/>
        <a:p>
          <a:endParaRPr lang="en-US"/>
        </a:p>
      </dgm:t>
    </dgm:pt>
    <dgm:pt modelId="{1AB5774C-A2AF-4826-9FA2-A578EE7DBE45}" type="sibTrans" cxnId="{9FF5672A-2527-4D0A-86A5-E14972A61AAD}">
      <dgm:prSet/>
      <dgm:spPr/>
      <dgm:t>
        <a:bodyPr/>
        <a:lstStyle/>
        <a:p>
          <a:endParaRPr lang="en-US" dirty="0"/>
        </a:p>
      </dgm:t>
    </dgm:pt>
    <dgm:pt modelId="{CB49B142-0B8C-4C19-9843-1AF78083D11F}">
      <dgm:prSet phldrT="[Text]" custT="1"/>
      <dgm:spPr/>
      <dgm:t>
        <a:bodyPr/>
        <a:lstStyle/>
        <a:p>
          <a:r>
            <a:rPr lang="en-US" sz="1600" dirty="0" smtClean="0"/>
            <a:t>No matter how absurd when you think about it it really could happen</a:t>
          </a:r>
          <a:endParaRPr lang="en-US" sz="1600" dirty="0"/>
        </a:p>
      </dgm:t>
    </dgm:pt>
    <dgm:pt modelId="{2047E4D0-60CA-4B56-9204-1406BFCAF41E}" type="sibTrans" cxnId="{58BAE136-6967-497E-B6C9-A50F537D7259}">
      <dgm:prSet/>
      <dgm:spPr/>
      <dgm:t>
        <a:bodyPr/>
        <a:lstStyle/>
        <a:p>
          <a:endParaRPr lang="en-US" dirty="0"/>
        </a:p>
      </dgm:t>
    </dgm:pt>
    <dgm:pt modelId="{E6876A12-FC35-4420-8C2F-895D2159CF35}" type="parTrans" cxnId="{58BAE136-6967-497E-B6C9-A50F537D7259}">
      <dgm:prSet/>
      <dgm:spPr/>
      <dgm:t>
        <a:bodyPr/>
        <a:lstStyle/>
        <a:p>
          <a:endParaRPr lang="en-US"/>
        </a:p>
      </dgm:t>
    </dgm:pt>
    <dgm:pt modelId="{92A2F870-6DDF-4490-9745-88E6C8BA5F4E}">
      <dgm:prSet phldrT="[Text]" custT="1"/>
      <dgm:spPr/>
      <dgm:t>
        <a:bodyPr/>
        <a:lstStyle/>
        <a:p>
          <a:r>
            <a:rPr lang="en-US" sz="1800" dirty="0" smtClean="0"/>
            <a:t>No magic or wizardry</a:t>
          </a:r>
          <a:endParaRPr lang="en-US" sz="1800" dirty="0"/>
        </a:p>
      </dgm:t>
    </dgm:pt>
    <dgm:pt modelId="{6D4B12CB-1146-4DA0-A1CD-2A17C6F69491}" type="sibTrans" cxnId="{3CA83278-48DC-4469-B3E2-37C4004DF2A2}">
      <dgm:prSet/>
      <dgm:spPr/>
      <dgm:t>
        <a:bodyPr/>
        <a:lstStyle/>
        <a:p>
          <a:endParaRPr lang="en-US" dirty="0"/>
        </a:p>
      </dgm:t>
    </dgm:pt>
    <dgm:pt modelId="{2826DE0D-EB91-4D5F-BABB-9056F86EE5BF}" type="parTrans" cxnId="{3CA83278-48DC-4469-B3E2-37C4004DF2A2}">
      <dgm:prSet/>
      <dgm:spPr/>
      <dgm:t>
        <a:bodyPr/>
        <a:lstStyle/>
        <a:p>
          <a:endParaRPr lang="en-US"/>
        </a:p>
      </dgm:t>
    </dgm:pt>
    <dgm:pt modelId="{985332E5-AB1C-49BC-8D73-A6A054411625}">
      <dgm:prSet phldrT="[Text]" custT="1"/>
      <dgm:spPr/>
      <dgm:t>
        <a:bodyPr/>
        <a:lstStyle/>
        <a:p>
          <a:r>
            <a:rPr lang="en-US" sz="1600" dirty="0" smtClean="0"/>
            <a:t> </a:t>
          </a:r>
          <a:r>
            <a:rPr lang="en-US" sz="1600" dirty="0" smtClean="0"/>
            <a:t>Common Plot Structure:</a:t>
          </a:r>
        </a:p>
        <a:p>
          <a:r>
            <a:rPr lang="en-US" sz="1600" dirty="0" smtClean="0"/>
            <a:t>1</a:t>
          </a:r>
          <a:r>
            <a:rPr lang="en-US" sz="1600" baseline="30000" dirty="0" smtClean="0"/>
            <a:t>st</a:t>
          </a:r>
          <a:r>
            <a:rPr lang="en-US" sz="1600" dirty="0" smtClean="0"/>
            <a:t> few chapters: </a:t>
          </a:r>
        </a:p>
        <a:p>
          <a:r>
            <a:rPr lang="en-US" sz="1600" dirty="0" smtClean="0"/>
            <a:t>Characters and setting introduced</a:t>
          </a:r>
        </a:p>
        <a:p>
          <a:r>
            <a:rPr lang="en-US" sz="1600" dirty="0" smtClean="0"/>
            <a:t>2</a:t>
          </a:r>
          <a:r>
            <a:rPr lang="en-US" sz="1600" baseline="30000" dirty="0" smtClean="0"/>
            <a:t>nd</a:t>
          </a:r>
          <a:r>
            <a:rPr lang="en-US" sz="1600" dirty="0" smtClean="0"/>
            <a:t> few chapters: Problem Revealed</a:t>
          </a:r>
        </a:p>
        <a:p>
          <a:r>
            <a:rPr lang="en-US" sz="1600" dirty="0" smtClean="0"/>
            <a:t>Long number of chapters later: Solution</a:t>
          </a:r>
        </a:p>
        <a:p>
          <a:r>
            <a:rPr lang="en-US" sz="1600" dirty="0" smtClean="0"/>
            <a:t>Last few chapters: Ending</a:t>
          </a:r>
        </a:p>
        <a:p>
          <a:r>
            <a:rPr lang="en-US" sz="1600" b="1" u="sng" dirty="0" smtClean="0"/>
            <a:t>OR</a:t>
          </a:r>
        </a:p>
        <a:p>
          <a:r>
            <a:rPr lang="en-US" sz="1600" b="0" u="none" dirty="0" smtClean="0"/>
            <a:t>The exact same thing except the solution is the ending</a:t>
          </a:r>
          <a:endParaRPr lang="en-US" sz="1600" dirty="0"/>
        </a:p>
      </dgm:t>
    </dgm:pt>
    <dgm:pt modelId="{58886D8B-A30B-468B-90D2-4388DDCBDFFC}" type="sibTrans" cxnId="{6EE50F3D-0D01-468D-B864-4F8C3231CB80}">
      <dgm:prSet/>
      <dgm:spPr/>
      <dgm:t>
        <a:bodyPr/>
        <a:lstStyle/>
        <a:p>
          <a:endParaRPr lang="en-US" dirty="0"/>
        </a:p>
      </dgm:t>
    </dgm:pt>
    <dgm:pt modelId="{A44E2286-1029-42C0-B4A5-B0410F3201F6}" type="parTrans" cxnId="{6EE50F3D-0D01-468D-B864-4F8C3231CB80}">
      <dgm:prSet/>
      <dgm:spPr/>
      <dgm:t>
        <a:bodyPr/>
        <a:lstStyle/>
        <a:p>
          <a:endParaRPr lang="en-US"/>
        </a:p>
      </dgm:t>
    </dgm:pt>
    <dgm:pt modelId="{281A2493-ED47-4ABC-A4BF-2D38A225EF2F}">
      <dgm:prSet phldrT="[Text]" custT="1"/>
      <dgm:spPr/>
      <dgm:t>
        <a:bodyPr/>
        <a:lstStyle/>
        <a:p>
          <a:r>
            <a:rPr lang="en-US" sz="1600" dirty="0" smtClean="0"/>
            <a:t>Can be written </a:t>
          </a:r>
          <a:r>
            <a:rPr lang="en-US" sz="1600" baseline="0" dirty="0" smtClean="0"/>
            <a:t>in 1st, </a:t>
          </a:r>
          <a:r>
            <a:rPr lang="en-US" sz="1600" baseline="0" dirty="0" smtClean="0"/>
            <a:t>2nd, </a:t>
          </a:r>
          <a:r>
            <a:rPr lang="en-US" sz="1600" baseline="0" dirty="0" smtClean="0"/>
            <a:t>or 3rd</a:t>
          </a:r>
          <a:r>
            <a:rPr lang="en-US" sz="1600" baseline="30000" dirty="0" smtClean="0"/>
            <a:t> </a:t>
          </a:r>
          <a:r>
            <a:rPr lang="en-US" sz="1600" baseline="0" dirty="0" smtClean="0"/>
            <a:t>person</a:t>
          </a:r>
          <a:endParaRPr lang="en-US" sz="1600" baseline="0" dirty="0"/>
        </a:p>
      </dgm:t>
    </dgm:pt>
    <dgm:pt modelId="{D2CBD121-3C87-4380-8E97-683F0FEB63AA}" type="sibTrans" cxnId="{C2785721-F73F-4EE7-BB3F-2B7223531243}">
      <dgm:prSet/>
      <dgm:spPr/>
      <dgm:t>
        <a:bodyPr/>
        <a:lstStyle/>
        <a:p>
          <a:endParaRPr lang="en-US" dirty="0"/>
        </a:p>
      </dgm:t>
    </dgm:pt>
    <dgm:pt modelId="{4EB8F3D0-F3EF-4BA1-8719-85BBE214D5FF}" type="parTrans" cxnId="{C2785721-F73F-4EE7-BB3F-2B7223531243}">
      <dgm:prSet/>
      <dgm:spPr/>
      <dgm:t>
        <a:bodyPr/>
        <a:lstStyle/>
        <a:p>
          <a:endParaRPr lang="en-US"/>
        </a:p>
      </dgm:t>
    </dgm:pt>
    <dgm:pt modelId="{74DF9496-D25E-4117-BB8B-EE7480F146E9}">
      <dgm:prSet phldrT="[Text]" custT="1"/>
      <dgm:spPr/>
      <dgm:t>
        <a:bodyPr/>
        <a:lstStyle/>
        <a:p>
          <a:r>
            <a:rPr lang="en-US" sz="1600" dirty="0" smtClean="0"/>
            <a:t>Lots of different character personalities and talents, all of them realistic</a:t>
          </a:r>
          <a:endParaRPr lang="en-US" sz="1600" b="0" u="none" dirty="0" smtClean="0"/>
        </a:p>
      </dgm:t>
    </dgm:pt>
    <dgm:pt modelId="{742A170B-8E13-40AA-B01D-F0F9DD5A39F4}" type="sibTrans" cxnId="{CDB48667-3C6C-45B0-AF09-C779D9A9BB63}">
      <dgm:prSet/>
      <dgm:spPr/>
      <dgm:t>
        <a:bodyPr/>
        <a:lstStyle/>
        <a:p>
          <a:endParaRPr lang="en-US" dirty="0"/>
        </a:p>
      </dgm:t>
    </dgm:pt>
    <dgm:pt modelId="{DF55A006-A6A9-4207-A520-493158FD03A9}" type="parTrans" cxnId="{CDB48667-3C6C-45B0-AF09-C779D9A9BB63}">
      <dgm:prSet/>
      <dgm:spPr/>
      <dgm:t>
        <a:bodyPr/>
        <a:lstStyle/>
        <a:p>
          <a:endParaRPr lang="en-US"/>
        </a:p>
      </dgm:t>
    </dgm:pt>
    <dgm:pt modelId="{18BEF878-94F4-4982-836C-158B5DF08730}" type="pres">
      <dgm:prSet presAssocID="{09DA835D-E7E5-47AD-A803-187678B54E6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9A72E9-75E1-46D7-B236-CEC04875A6FD}" type="pres">
      <dgm:prSet presAssocID="{2E93CE06-4DFA-4DF8-BA2B-24BE54B90C24}" presName="node" presStyleLbl="node1" presStyleIdx="0" presStyleCnt="8" custScaleX="135935" custScaleY="97106" custRadScaleRad="94533" custRadScaleInc="906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36F4A7-4F55-4C7D-969D-555D836DCA75}" type="pres">
      <dgm:prSet presAssocID="{2E93CE06-4DFA-4DF8-BA2B-24BE54B90C24}" presName="spNode" presStyleCnt="0"/>
      <dgm:spPr/>
    </dgm:pt>
    <dgm:pt modelId="{85AB9416-2519-4031-83DA-6132CD1FE470}" type="pres">
      <dgm:prSet presAssocID="{948CE104-2843-41DF-9AF5-2A5087920F04}" presName="sibTrans" presStyleLbl="sibTrans1D1" presStyleIdx="0" presStyleCnt="8"/>
      <dgm:spPr/>
      <dgm:t>
        <a:bodyPr/>
        <a:lstStyle/>
        <a:p>
          <a:endParaRPr lang="en-US"/>
        </a:p>
      </dgm:t>
    </dgm:pt>
    <dgm:pt modelId="{73104096-7ECB-443E-BF99-802306651BC1}" type="pres">
      <dgm:prSet presAssocID="{0B4863A2-4BB2-4EEF-BD8E-2BBC673BD7D8}" presName="node" presStyleLbl="node1" presStyleIdx="1" presStyleCnt="8" custScaleX="226381" custScaleY="164172" custRadScaleRad="118702" custRadScaleInc="1253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1E14C6-1143-4C48-AEA1-A444B2F0D695}" type="pres">
      <dgm:prSet presAssocID="{0B4863A2-4BB2-4EEF-BD8E-2BBC673BD7D8}" presName="spNode" presStyleCnt="0"/>
      <dgm:spPr/>
    </dgm:pt>
    <dgm:pt modelId="{D5845A6F-0184-4695-8A62-FBCAAC4E3312}" type="pres">
      <dgm:prSet presAssocID="{EAC85E7E-E21C-4259-843D-50D9C92E3964}" presName="sibTrans" presStyleLbl="sibTrans1D1" presStyleIdx="1" presStyleCnt="8"/>
      <dgm:spPr/>
      <dgm:t>
        <a:bodyPr/>
        <a:lstStyle/>
        <a:p>
          <a:endParaRPr lang="en-US"/>
        </a:p>
      </dgm:t>
    </dgm:pt>
    <dgm:pt modelId="{5E693BAB-1265-4F1A-A62B-943AD9356876}" type="pres">
      <dgm:prSet presAssocID="{16BA737E-526E-47A6-89F8-BC747FAFC823}" presName="node" presStyleLbl="node1" presStyleIdx="2" presStyleCnt="8" custScaleX="180648" custScaleY="148971" custRadScaleRad="118072" custRadScaleInc="596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86F90-C9F3-4FBD-BCDB-907E3160668B}" type="pres">
      <dgm:prSet presAssocID="{16BA737E-526E-47A6-89F8-BC747FAFC823}" presName="spNode" presStyleCnt="0"/>
      <dgm:spPr/>
    </dgm:pt>
    <dgm:pt modelId="{10DFDF9E-B95D-46F1-8D76-F360FA85F74D}" type="pres">
      <dgm:prSet presAssocID="{1AB5774C-A2AF-4826-9FA2-A578EE7DBE45}" presName="sibTrans" presStyleLbl="sibTrans1D1" presStyleIdx="2" presStyleCnt="8"/>
      <dgm:spPr/>
      <dgm:t>
        <a:bodyPr/>
        <a:lstStyle/>
        <a:p>
          <a:endParaRPr lang="en-US"/>
        </a:p>
      </dgm:t>
    </dgm:pt>
    <dgm:pt modelId="{DA71480B-A29B-49EF-9EEC-9ABD4EFFFF63}" type="pres">
      <dgm:prSet presAssocID="{CB49B142-0B8C-4C19-9843-1AF78083D11F}" presName="node" presStyleLbl="node1" presStyleIdx="3" presStyleCnt="8" custScaleX="197160" custScaleY="131319" custRadScaleRad="123317" custRadScaleInc="-4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FE418-8A92-4A3F-9BA0-C8AD27A52E37}" type="pres">
      <dgm:prSet presAssocID="{CB49B142-0B8C-4C19-9843-1AF78083D11F}" presName="spNode" presStyleCnt="0"/>
      <dgm:spPr/>
    </dgm:pt>
    <dgm:pt modelId="{8608745C-9762-4637-B0FE-BD148DD45B0E}" type="pres">
      <dgm:prSet presAssocID="{2047E4D0-60CA-4B56-9204-1406BFCAF41E}" presName="sibTrans" presStyleLbl="sibTrans1D1" presStyleIdx="3" presStyleCnt="8"/>
      <dgm:spPr/>
      <dgm:t>
        <a:bodyPr/>
        <a:lstStyle/>
        <a:p>
          <a:endParaRPr lang="en-US"/>
        </a:p>
      </dgm:t>
    </dgm:pt>
    <dgm:pt modelId="{AF9401A1-99AC-4717-95D8-C51632F76711}" type="pres">
      <dgm:prSet presAssocID="{92A2F870-6DDF-4490-9745-88E6C8BA5F4E}" presName="node" presStyleLbl="node1" presStyleIdx="4" presStyleCnt="8" custRadScaleRad="109904" custRadScaleInc="-555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2DE8F-EBD6-4C9C-B6DB-C3A1D7B6212E}" type="pres">
      <dgm:prSet presAssocID="{92A2F870-6DDF-4490-9745-88E6C8BA5F4E}" presName="spNode" presStyleCnt="0"/>
      <dgm:spPr/>
    </dgm:pt>
    <dgm:pt modelId="{63F6DCD4-3972-4245-961E-9B9AF1549F38}" type="pres">
      <dgm:prSet presAssocID="{6D4B12CB-1146-4DA0-A1CD-2A17C6F69491}" presName="sibTrans" presStyleLbl="sibTrans1D1" presStyleIdx="4" presStyleCnt="8"/>
      <dgm:spPr/>
      <dgm:t>
        <a:bodyPr/>
        <a:lstStyle/>
        <a:p>
          <a:endParaRPr lang="en-US"/>
        </a:p>
      </dgm:t>
    </dgm:pt>
    <dgm:pt modelId="{99FB22ED-E982-4227-B096-FCA7EA79C6D8}" type="pres">
      <dgm:prSet presAssocID="{985332E5-AB1C-49BC-8D73-A6A054411625}" presName="node" presStyleLbl="node1" presStyleIdx="5" presStyleCnt="8" custScaleX="229355" custScaleY="420680" custRadScaleRad="119887" custRadScaleInc="650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F5C49-B4A2-4CA6-8347-F7DD01065A2F}" type="pres">
      <dgm:prSet presAssocID="{985332E5-AB1C-49BC-8D73-A6A054411625}" presName="spNode" presStyleCnt="0"/>
      <dgm:spPr/>
    </dgm:pt>
    <dgm:pt modelId="{5FC21D00-BC73-47F4-86E7-338FB6A1B680}" type="pres">
      <dgm:prSet presAssocID="{58886D8B-A30B-468B-90D2-4388DDCBDFFC}" presName="sibTrans" presStyleLbl="sibTrans1D1" presStyleIdx="5" presStyleCnt="8"/>
      <dgm:spPr/>
      <dgm:t>
        <a:bodyPr/>
        <a:lstStyle/>
        <a:p>
          <a:endParaRPr lang="en-US"/>
        </a:p>
      </dgm:t>
    </dgm:pt>
    <dgm:pt modelId="{BC400B58-FC2C-4B74-A52F-3154D611D6CB}" type="pres">
      <dgm:prSet presAssocID="{281A2493-ED47-4ABC-A4BF-2D38A225EF2F}" presName="node" presStyleLbl="node1" presStyleIdx="6" presStyleCnt="8" custScaleX="144803" custScaleY="111537" custRadScaleRad="120133" custRadScaleInc="92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35397-9A0B-4BFA-9BD5-897922087770}" type="pres">
      <dgm:prSet presAssocID="{281A2493-ED47-4ABC-A4BF-2D38A225EF2F}" presName="spNode" presStyleCnt="0"/>
      <dgm:spPr/>
    </dgm:pt>
    <dgm:pt modelId="{372DC06C-9FE4-4934-BBB5-7E06696959CB}" type="pres">
      <dgm:prSet presAssocID="{D2CBD121-3C87-4380-8E97-683F0FEB63AA}" presName="sibTrans" presStyleLbl="sibTrans1D1" presStyleIdx="6" presStyleCnt="8"/>
      <dgm:spPr/>
      <dgm:t>
        <a:bodyPr/>
        <a:lstStyle/>
        <a:p>
          <a:endParaRPr lang="en-US"/>
        </a:p>
      </dgm:t>
    </dgm:pt>
    <dgm:pt modelId="{3C46FF4E-A27D-4CE9-992E-5B363D624F82}" type="pres">
      <dgm:prSet presAssocID="{74DF9496-D25E-4117-BB8B-EE7480F146E9}" presName="node" presStyleLbl="node1" presStyleIdx="7" presStyleCnt="8" custScaleX="210506" custScaleY="122685" custRadScaleRad="109402" custRadScaleInc="-91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DA4DA-208D-4613-BA6B-5B28F4B4BCC1}" type="pres">
      <dgm:prSet presAssocID="{74DF9496-D25E-4117-BB8B-EE7480F146E9}" presName="spNode" presStyleCnt="0"/>
      <dgm:spPr/>
    </dgm:pt>
    <dgm:pt modelId="{BE86E92E-6F46-468E-8D4A-018E53196650}" type="pres">
      <dgm:prSet presAssocID="{742A170B-8E13-40AA-B01D-F0F9DD5A39F4}" presName="sibTrans" presStyleLbl="sibTrans1D1" presStyleIdx="7" presStyleCnt="8"/>
      <dgm:spPr/>
      <dgm:t>
        <a:bodyPr/>
        <a:lstStyle/>
        <a:p>
          <a:endParaRPr lang="en-US"/>
        </a:p>
      </dgm:t>
    </dgm:pt>
  </dgm:ptLst>
  <dgm:cxnLst>
    <dgm:cxn modelId="{FE77260F-8752-4FB6-B4A3-17A26A739628}" type="presOf" srcId="{CB49B142-0B8C-4C19-9843-1AF78083D11F}" destId="{DA71480B-A29B-49EF-9EEC-9ABD4EFFFF63}" srcOrd="0" destOrd="0" presId="urn:microsoft.com/office/officeart/2005/8/layout/cycle6"/>
    <dgm:cxn modelId="{0C8556CC-804E-44CA-9D7D-B94A059A7447}" type="presOf" srcId="{948CE104-2843-41DF-9AF5-2A5087920F04}" destId="{85AB9416-2519-4031-83DA-6132CD1FE470}" srcOrd="0" destOrd="0" presId="urn:microsoft.com/office/officeart/2005/8/layout/cycle6"/>
    <dgm:cxn modelId="{DD6F4F76-D465-44CE-8249-71476BA308E1}" type="presOf" srcId="{92A2F870-6DDF-4490-9745-88E6C8BA5F4E}" destId="{AF9401A1-99AC-4717-95D8-C51632F76711}" srcOrd="0" destOrd="0" presId="urn:microsoft.com/office/officeart/2005/8/layout/cycle6"/>
    <dgm:cxn modelId="{58BAE136-6967-497E-B6C9-A50F537D7259}" srcId="{09DA835D-E7E5-47AD-A803-187678B54E66}" destId="{CB49B142-0B8C-4C19-9843-1AF78083D11F}" srcOrd="3" destOrd="0" parTransId="{E6876A12-FC35-4420-8C2F-895D2159CF35}" sibTransId="{2047E4D0-60CA-4B56-9204-1406BFCAF41E}"/>
    <dgm:cxn modelId="{CDB48667-3C6C-45B0-AF09-C779D9A9BB63}" srcId="{09DA835D-E7E5-47AD-A803-187678B54E66}" destId="{74DF9496-D25E-4117-BB8B-EE7480F146E9}" srcOrd="7" destOrd="0" parTransId="{DF55A006-A6A9-4207-A520-493158FD03A9}" sibTransId="{742A170B-8E13-40AA-B01D-F0F9DD5A39F4}"/>
    <dgm:cxn modelId="{DE76A286-A87E-474A-B09E-0D080421C4A3}" type="presOf" srcId="{6D4B12CB-1146-4DA0-A1CD-2A17C6F69491}" destId="{63F6DCD4-3972-4245-961E-9B9AF1549F38}" srcOrd="0" destOrd="0" presId="urn:microsoft.com/office/officeart/2005/8/layout/cycle6"/>
    <dgm:cxn modelId="{97C5F69D-BBD4-4B9B-B1E3-5AD6A5F57E8D}" type="presOf" srcId="{2047E4D0-60CA-4B56-9204-1406BFCAF41E}" destId="{8608745C-9762-4637-B0FE-BD148DD45B0E}" srcOrd="0" destOrd="0" presId="urn:microsoft.com/office/officeart/2005/8/layout/cycle6"/>
    <dgm:cxn modelId="{4D6D1065-8E36-4430-8733-3116C61F586B}" type="presOf" srcId="{742A170B-8E13-40AA-B01D-F0F9DD5A39F4}" destId="{BE86E92E-6F46-468E-8D4A-018E53196650}" srcOrd="0" destOrd="0" presId="urn:microsoft.com/office/officeart/2005/8/layout/cycle6"/>
    <dgm:cxn modelId="{04BE222A-F363-4A8A-8B14-489D03192E05}" type="presOf" srcId="{0B4863A2-4BB2-4EEF-BD8E-2BBC673BD7D8}" destId="{73104096-7ECB-443E-BF99-802306651BC1}" srcOrd="0" destOrd="0" presId="urn:microsoft.com/office/officeart/2005/8/layout/cycle6"/>
    <dgm:cxn modelId="{3CA83278-48DC-4469-B3E2-37C4004DF2A2}" srcId="{09DA835D-E7E5-47AD-A803-187678B54E66}" destId="{92A2F870-6DDF-4490-9745-88E6C8BA5F4E}" srcOrd="4" destOrd="0" parTransId="{2826DE0D-EB91-4D5F-BABB-9056F86EE5BF}" sibTransId="{6D4B12CB-1146-4DA0-A1CD-2A17C6F69491}"/>
    <dgm:cxn modelId="{082A1663-D52D-4A0C-B7EF-9F7491A46088}" type="presOf" srcId="{16BA737E-526E-47A6-89F8-BC747FAFC823}" destId="{5E693BAB-1265-4F1A-A62B-943AD9356876}" srcOrd="0" destOrd="0" presId="urn:microsoft.com/office/officeart/2005/8/layout/cycle6"/>
    <dgm:cxn modelId="{B774C4AC-7FB1-4A67-A265-3C03F95A9ED4}" type="presOf" srcId="{74DF9496-D25E-4117-BB8B-EE7480F146E9}" destId="{3C46FF4E-A27D-4CE9-992E-5B363D624F82}" srcOrd="0" destOrd="0" presId="urn:microsoft.com/office/officeart/2005/8/layout/cycle6"/>
    <dgm:cxn modelId="{B17D61C3-444F-4690-AC97-BAFE185B1C99}" type="presOf" srcId="{2E93CE06-4DFA-4DF8-BA2B-24BE54B90C24}" destId="{DF9A72E9-75E1-46D7-B236-CEC04875A6FD}" srcOrd="0" destOrd="0" presId="urn:microsoft.com/office/officeart/2005/8/layout/cycle6"/>
    <dgm:cxn modelId="{C2785721-F73F-4EE7-BB3F-2B7223531243}" srcId="{09DA835D-E7E5-47AD-A803-187678B54E66}" destId="{281A2493-ED47-4ABC-A4BF-2D38A225EF2F}" srcOrd="6" destOrd="0" parTransId="{4EB8F3D0-F3EF-4BA1-8719-85BBE214D5FF}" sibTransId="{D2CBD121-3C87-4380-8E97-683F0FEB63AA}"/>
    <dgm:cxn modelId="{5CC3EFE7-0CF9-4100-AC48-2F594A00D22F}" type="presOf" srcId="{EAC85E7E-E21C-4259-843D-50D9C92E3964}" destId="{D5845A6F-0184-4695-8A62-FBCAAC4E3312}" srcOrd="0" destOrd="0" presId="urn:microsoft.com/office/officeart/2005/8/layout/cycle6"/>
    <dgm:cxn modelId="{78726900-B924-445D-8A9D-DB4F9A0062AC}" type="presOf" srcId="{D2CBD121-3C87-4380-8E97-683F0FEB63AA}" destId="{372DC06C-9FE4-4934-BBB5-7E06696959CB}" srcOrd="0" destOrd="0" presId="urn:microsoft.com/office/officeart/2005/8/layout/cycle6"/>
    <dgm:cxn modelId="{6EE50F3D-0D01-468D-B864-4F8C3231CB80}" srcId="{09DA835D-E7E5-47AD-A803-187678B54E66}" destId="{985332E5-AB1C-49BC-8D73-A6A054411625}" srcOrd="5" destOrd="0" parTransId="{A44E2286-1029-42C0-B4A5-B0410F3201F6}" sibTransId="{58886D8B-A30B-468B-90D2-4388DDCBDFFC}"/>
    <dgm:cxn modelId="{50FA20C7-5F56-4795-B239-24C1CFFD58C5}" type="presOf" srcId="{985332E5-AB1C-49BC-8D73-A6A054411625}" destId="{99FB22ED-E982-4227-B096-FCA7EA79C6D8}" srcOrd="0" destOrd="0" presId="urn:microsoft.com/office/officeart/2005/8/layout/cycle6"/>
    <dgm:cxn modelId="{9FF5672A-2527-4D0A-86A5-E14972A61AAD}" srcId="{09DA835D-E7E5-47AD-A803-187678B54E66}" destId="{16BA737E-526E-47A6-89F8-BC747FAFC823}" srcOrd="2" destOrd="0" parTransId="{61BF985E-63B0-4CB8-8881-65CB8A70F128}" sibTransId="{1AB5774C-A2AF-4826-9FA2-A578EE7DBE45}"/>
    <dgm:cxn modelId="{82777201-53D1-489A-9284-20AE659DA1DB}" srcId="{09DA835D-E7E5-47AD-A803-187678B54E66}" destId="{0B4863A2-4BB2-4EEF-BD8E-2BBC673BD7D8}" srcOrd="1" destOrd="0" parTransId="{D487D715-00C3-41B6-A5E5-850464EF4FFE}" sibTransId="{EAC85E7E-E21C-4259-843D-50D9C92E3964}"/>
    <dgm:cxn modelId="{5C08FB08-8BFA-449D-9DCA-114B4B60AA32}" type="presOf" srcId="{58886D8B-A30B-468B-90D2-4388DDCBDFFC}" destId="{5FC21D00-BC73-47F4-86E7-338FB6A1B680}" srcOrd="0" destOrd="0" presId="urn:microsoft.com/office/officeart/2005/8/layout/cycle6"/>
    <dgm:cxn modelId="{9C524EF4-A6AF-4D12-B111-9B0850AC192D}" srcId="{09DA835D-E7E5-47AD-A803-187678B54E66}" destId="{2E93CE06-4DFA-4DF8-BA2B-24BE54B90C24}" srcOrd="0" destOrd="0" parTransId="{0D8B93A3-85C4-478D-AB85-CE61A87829DA}" sibTransId="{948CE104-2843-41DF-9AF5-2A5087920F04}"/>
    <dgm:cxn modelId="{471AA968-83A1-46D5-8623-4E753FE0D780}" type="presOf" srcId="{1AB5774C-A2AF-4826-9FA2-A578EE7DBE45}" destId="{10DFDF9E-B95D-46F1-8D76-F360FA85F74D}" srcOrd="0" destOrd="0" presId="urn:microsoft.com/office/officeart/2005/8/layout/cycle6"/>
    <dgm:cxn modelId="{2ED37F38-B425-4E29-BB3B-F610F9D6E351}" type="presOf" srcId="{281A2493-ED47-4ABC-A4BF-2D38A225EF2F}" destId="{BC400B58-FC2C-4B74-A52F-3154D611D6CB}" srcOrd="0" destOrd="0" presId="urn:microsoft.com/office/officeart/2005/8/layout/cycle6"/>
    <dgm:cxn modelId="{944B0904-ADBB-4201-AEA9-0544E06B575B}" type="presOf" srcId="{09DA835D-E7E5-47AD-A803-187678B54E66}" destId="{18BEF878-94F4-4982-836C-158B5DF08730}" srcOrd="0" destOrd="0" presId="urn:microsoft.com/office/officeart/2005/8/layout/cycle6"/>
    <dgm:cxn modelId="{C37F6675-0C9A-4A17-8D80-E433A06038FD}" type="presParOf" srcId="{18BEF878-94F4-4982-836C-158B5DF08730}" destId="{DF9A72E9-75E1-46D7-B236-CEC04875A6FD}" srcOrd="0" destOrd="0" presId="urn:microsoft.com/office/officeart/2005/8/layout/cycle6"/>
    <dgm:cxn modelId="{0447D9F9-5C6E-4685-AE16-1C28A678C641}" type="presParOf" srcId="{18BEF878-94F4-4982-836C-158B5DF08730}" destId="{A736F4A7-4F55-4C7D-969D-555D836DCA75}" srcOrd="1" destOrd="0" presId="urn:microsoft.com/office/officeart/2005/8/layout/cycle6"/>
    <dgm:cxn modelId="{D38497F4-A4AF-4614-8194-555063BD6E67}" type="presParOf" srcId="{18BEF878-94F4-4982-836C-158B5DF08730}" destId="{85AB9416-2519-4031-83DA-6132CD1FE470}" srcOrd="2" destOrd="0" presId="urn:microsoft.com/office/officeart/2005/8/layout/cycle6"/>
    <dgm:cxn modelId="{02683614-964E-4549-BACC-4BA0AD91FE0A}" type="presParOf" srcId="{18BEF878-94F4-4982-836C-158B5DF08730}" destId="{73104096-7ECB-443E-BF99-802306651BC1}" srcOrd="3" destOrd="0" presId="urn:microsoft.com/office/officeart/2005/8/layout/cycle6"/>
    <dgm:cxn modelId="{8C59ED24-9C34-4EE1-8323-F01806272119}" type="presParOf" srcId="{18BEF878-94F4-4982-836C-158B5DF08730}" destId="{561E14C6-1143-4C48-AEA1-A444B2F0D695}" srcOrd="4" destOrd="0" presId="urn:microsoft.com/office/officeart/2005/8/layout/cycle6"/>
    <dgm:cxn modelId="{A4116141-4F4C-4BA3-B6FB-4AD7A7F94E48}" type="presParOf" srcId="{18BEF878-94F4-4982-836C-158B5DF08730}" destId="{D5845A6F-0184-4695-8A62-FBCAAC4E3312}" srcOrd="5" destOrd="0" presId="urn:microsoft.com/office/officeart/2005/8/layout/cycle6"/>
    <dgm:cxn modelId="{4C7B1BE3-8188-491A-BCEC-95BA49344336}" type="presParOf" srcId="{18BEF878-94F4-4982-836C-158B5DF08730}" destId="{5E693BAB-1265-4F1A-A62B-943AD9356876}" srcOrd="6" destOrd="0" presId="urn:microsoft.com/office/officeart/2005/8/layout/cycle6"/>
    <dgm:cxn modelId="{31C2B914-544F-4A77-B746-107B3723CBCE}" type="presParOf" srcId="{18BEF878-94F4-4982-836C-158B5DF08730}" destId="{F0C86F90-C9F3-4FBD-BCDB-907E3160668B}" srcOrd="7" destOrd="0" presId="urn:microsoft.com/office/officeart/2005/8/layout/cycle6"/>
    <dgm:cxn modelId="{B40C8A5C-95AB-4A90-B629-DF774233EBE3}" type="presParOf" srcId="{18BEF878-94F4-4982-836C-158B5DF08730}" destId="{10DFDF9E-B95D-46F1-8D76-F360FA85F74D}" srcOrd="8" destOrd="0" presId="urn:microsoft.com/office/officeart/2005/8/layout/cycle6"/>
    <dgm:cxn modelId="{2E005C53-66DB-45BE-A4EB-30FBB48460D2}" type="presParOf" srcId="{18BEF878-94F4-4982-836C-158B5DF08730}" destId="{DA71480B-A29B-49EF-9EEC-9ABD4EFFFF63}" srcOrd="9" destOrd="0" presId="urn:microsoft.com/office/officeart/2005/8/layout/cycle6"/>
    <dgm:cxn modelId="{B5D83E14-ADBD-4969-BD86-45B1C192D8B0}" type="presParOf" srcId="{18BEF878-94F4-4982-836C-158B5DF08730}" destId="{DEDFE418-8A92-4A3F-9BA0-C8AD27A52E37}" srcOrd="10" destOrd="0" presId="urn:microsoft.com/office/officeart/2005/8/layout/cycle6"/>
    <dgm:cxn modelId="{069FA778-132B-4D01-8586-09F6E91C68D5}" type="presParOf" srcId="{18BEF878-94F4-4982-836C-158B5DF08730}" destId="{8608745C-9762-4637-B0FE-BD148DD45B0E}" srcOrd="11" destOrd="0" presId="urn:microsoft.com/office/officeart/2005/8/layout/cycle6"/>
    <dgm:cxn modelId="{0EDBF3AD-98A4-4759-9355-2D6EEA1AD082}" type="presParOf" srcId="{18BEF878-94F4-4982-836C-158B5DF08730}" destId="{AF9401A1-99AC-4717-95D8-C51632F76711}" srcOrd="12" destOrd="0" presId="urn:microsoft.com/office/officeart/2005/8/layout/cycle6"/>
    <dgm:cxn modelId="{2B97CBB8-F013-4F72-8F49-A3CFEB437D96}" type="presParOf" srcId="{18BEF878-94F4-4982-836C-158B5DF08730}" destId="{0CE2DE8F-EBD6-4C9C-B6DB-C3A1D7B6212E}" srcOrd="13" destOrd="0" presId="urn:microsoft.com/office/officeart/2005/8/layout/cycle6"/>
    <dgm:cxn modelId="{49659850-F361-48A6-8124-0FFEAA8D3263}" type="presParOf" srcId="{18BEF878-94F4-4982-836C-158B5DF08730}" destId="{63F6DCD4-3972-4245-961E-9B9AF1549F38}" srcOrd="14" destOrd="0" presId="urn:microsoft.com/office/officeart/2005/8/layout/cycle6"/>
    <dgm:cxn modelId="{37CD3BEA-2917-42D6-B955-ED1250F888CB}" type="presParOf" srcId="{18BEF878-94F4-4982-836C-158B5DF08730}" destId="{99FB22ED-E982-4227-B096-FCA7EA79C6D8}" srcOrd="15" destOrd="0" presId="urn:microsoft.com/office/officeart/2005/8/layout/cycle6"/>
    <dgm:cxn modelId="{D4E2746E-98E4-4876-8B79-B5514B39B391}" type="presParOf" srcId="{18BEF878-94F4-4982-836C-158B5DF08730}" destId="{B20F5C49-B4A2-4CA6-8347-F7DD01065A2F}" srcOrd="16" destOrd="0" presId="urn:microsoft.com/office/officeart/2005/8/layout/cycle6"/>
    <dgm:cxn modelId="{6D6B06B3-A40D-4B68-B7A7-CEE8081359E8}" type="presParOf" srcId="{18BEF878-94F4-4982-836C-158B5DF08730}" destId="{5FC21D00-BC73-47F4-86E7-338FB6A1B680}" srcOrd="17" destOrd="0" presId="urn:microsoft.com/office/officeart/2005/8/layout/cycle6"/>
    <dgm:cxn modelId="{B743C9C0-2E19-4F7F-A4C0-99000DCA9825}" type="presParOf" srcId="{18BEF878-94F4-4982-836C-158B5DF08730}" destId="{BC400B58-FC2C-4B74-A52F-3154D611D6CB}" srcOrd="18" destOrd="0" presId="urn:microsoft.com/office/officeart/2005/8/layout/cycle6"/>
    <dgm:cxn modelId="{3E8B8BDD-D1EB-4686-9C94-475400C09988}" type="presParOf" srcId="{18BEF878-94F4-4982-836C-158B5DF08730}" destId="{0FD35397-9A0B-4BFA-9BD5-897922087770}" srcOrd="19" destOrd="0" presId="urn:microsoft.com/office/officeart/2005/8/layout/cycle6"/>
    <dgm:cxn modelId="{1E09F561-2E19-421F-834C-2AAE029053E9}" type="presParOf" srcId="{18BEF878-94F4-4982-836C-158B5DF08730}" destId="{372DC06C-9FE4-4934-BBB5-7E06696959CB}" srcOrd="20" destOrd="0" presId="urn:microsoft.com/office/officeart/2005/8/layout/cycle6"/>
    <dgm:cxn modelId="{7B792ECA-8BB4-4BA0-93E6-193BCE21B2CC}" type="presParOf" srcId="{18BEF878-94F4-4982-836C-158B5DF08730}" destId="{3C46FF4E-A27D-4CE9-992E-5B363D624F82}" srcOrd="21" destOrd="0" presId="urn:microsoft.com/office/officeart/2005/8/layout/cycle6"/>
    <dgm:cxn modelId="{44D43614-5DDC-47A5-9F3F-8021F8BD0EBC}" type="presParOf" srcId="{18BEF878-94F4-4982-836C-158B5DF08730}" destId="{CD2DA4DA-208D-4613-BA6B-5B28F4B4BCC1}" srcOrd="22" destOrd="0" presId="urn:microsoft.com/office/officeart/2005/8/layout/cycle6"/>
    <dgm:cxn modelId="{BA7376B9-7828-44A2-8B43-408C49F6FCF2}" type="presParOf" srcId="{18BEF878-94F4-4982-836C-158B5DF08730}" destId="{BE86E92E-6F46-468E-8D4A-018E53196650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9A72E9-75E1-46D7-B236-CEC04875A6FD}">
      <dsp:nvSpPr>
        <dsp:cNvPr id="0" name=""/>
        <dsp:cNvSpPr/>
      </dsp:nvSpPr>
      <dsp:spPr>
        <a:xfrm>
          <a:off x="4217222" y="8"/>
          <a:ext cx="1802577" cy="8369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Lots of chances to relate to the story</a:t>
          </a:r>
        </a:p>
      </dsp:txBody>
      <dsp:txXfrm>
        <a:off x="4217222" y="8"/>
        <a:ext cx="1802577" cy="836993"/>
      </dsp:txXfrm>
    </dsp:sp>
    <dsp:sp modelId="{85AB9416-2519-4031-83DA-6132CD1FE470}">
      <dsp:nvSpPr>
        <dsp:cNvPr id="0" name=""/>
        <dsp:cNvSpPr/>
      </dsp:nvSpPr>
      <dsp:spPr>
        <a:xfrm>
          <a:off x="3401749" y="788379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2629625" y="22352"/>
              </a:moveTo>
              <a:arcTo wR="2994847" hR="2994847" stAng="15779720" swAng="13207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04096-7ECB-443E-BF99-802306651BC1}">
      <dsp:nvSpPr>
        <dsp:cNvPr id="0" name=""/>
        <dsp:cNvSpPr/>
      </dsp:nvSpPr>
      <dsp:spPr>
        <a:xfrm>
          <a:off x="6142046" y="893572"/>
          <a:ext cx="3001944" cy="1415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Common Issues:                              Friendship Problems (arguments; etc.)                        </a:t>
          </a:r>
          <a:br>
            <a:rPr lang="en-US" sz="1600" kern="1200" dirty="0" smtClean="0"/>
          </a:br>
          <a:r>
            <a:rPr lang="en-US" sz="1600" kern="1200" dirty="0" smtClean="0"/>
            <a:t> Emotional Issues (problems at home; depression; etc.)              </a:t>
          </a:r>
          <a:endParaRPr lang="en-US" sz="1600" kern="1200" dirty="0"/>
        </a:p>
      </dsp:txBody>
      <dsp:txXfrm>
        <a:off x="6142046" y="893572"/>
        <a:ext cx="3001944" cy="1415060"/>
      </dsp:txXfrm>
    </dsp:sp>
    <dsp:sp modelId="{D5845A6F-0184-4695-8A62-FBCAAC4E3312}">
      <dsp:nvSpPr>
        <dsp:cNvPr id="0" name=""/>
        <dsp:cNvSpPr/>
      </dsp:nvSpPr>
      <dsp:spPr>
        <a:xfrm>
          <a:off x="1998851" y="28168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905081" y="2287985"/>
              </a:moveTo>
              <a:arcTo wR="2994847" hR="2994847" stAng="20780873" swAng="87343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93BAB-1265-4F1A-A62B-943AD9356876}">
      <dsp:nvSpPr>
        <dsp:cNvPr id="0" name=""/>
        <dsp:cNvSpPr/>
      </dsp:nvSpPr>
      <dsp:spPr>
        <a:xfrm>
          <a:off x="6748499" y="3078068"/>
          <a:ext cx="2395498" cy="12840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Common setting:                               </a:t>
          </a:r>
          <a:r>
            <a:rPr lang="en-US" sz="700" kern="1200" dirty="0" smtClean="0"/>
            <a:t> </a:t>
          </a:r>
          <a:r>
            <a:rPr lang="en-US" sz="1600" kern="1200" dirty="0" smtClean="0"/>
            <a:t>Character’s School                                 Vacation Place                        Character’s Home                                     Summer Vacation </a:t>
          </a:r>
          <a:endParaRPr lang="en-US" sz="1600" kern="1200" dirty="0"/>
        </a:p>
      </dsp:txBody>
      <dsp:txXfrm>
        <a:off x="6748499" y="3078068"/>
        <a:ext cx="2395498" cy="1284037"/>
      </dsp:txXfrm>
    </dsp:sp>
    <dsp:sp modelId="{10DFDF9E-B95D-46F1-8D76-F360FA85F74D}">
      <dsp:nvSpPr>
        <dsp:cNvPr id="0" name=""/>
        <dsp:cNvSpPr/>
      </dsp:nvSpPr>
      <dsp:spPr>
        <a:xfrm>
          <a:off x="1819082" y="970350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962137" y="3400195"/>
              </a:moveTo>
              <a:arcTo wR="2994847" hR="2994847" stAng="466725" swAng="9613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1480B-A29B-49EF-9EEC-9ABD4EFFFF63}">
      <dsp:nvSpPr>
        <dsp:cNvPr id="0" name=""/>
        <dsp:cNvSpPr/>
      </dsp:nvSpPr>
      <dsp:spPr>
        <a:xfrm>
          <a:off x="5791200" y="5181597"/>
          <a:ext cx="2614457" cy="113188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 matter how absurd when you think about it it really could happen</a:t>
          </a:r>
          <a:endParaRPr lang="en-US" sz="1600" kern="1200" dirty="0"/>
        </a:p>
      </dsp:txBody>
      <dsp:txXfrm>
        <a:off x="5791200" y="5181597"/>
        <a:ext cx="2614457" cy="1131888"/>
      </dsp:txXfrm>
    </dsp:sp>
    <dsp:sp modelId="{8608745C-9762-4637-B0FE-BD148DD45B0E}">
      <dsp:nvSpPr>
        <dsp:cNvPr id="0" name=""/>
        <dsp:cNvSpPr/>
      </dsp:nvSpPr>
      <dsp:spPr>
        <a:xfrm>
          <a:off x="3203410" y="330079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180835" y="5983915"/>
              </a:moveTo>
              <a:arcTo wR="2994847" hR="2994847" stAng="5186370" swAng="9037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401A1-99AC-4717-95D8-C51632F76711}">
      <dsp:nvSpPr>
        <dsp:cNvPr id="0" name=""/>
        <dsp:cNvSpPr/>
      </dsp:nvSpPr>
      <dsp:spPr>
        <a:xfrm>
          <a:off x="4267197" y="5996061"/>
          <a:ext cx="1326058" cy="86193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magic or wizardry</a:t>
          </a:r>
          <a:endParaRPr lang="en-US" sz="1800" kern="1200" dirty="0"/>
        </a:p>
      </dsp:txBody>
      <dsp:txXfrm>
        <a:off x="4267197" y="5996061"/>
        <a:ext cx="1326058" cy="861938"/>
      </dsp:txXfrm>
    </dsp:sp>
    <dsp:sp modelId="{63F6DCD4-3972-4245-961E-9B9AF1549F38}">
      <dsp:nvSpPr>
        <dsp:cNvPr id="0" name=""/>
        <dsp:cNvSpPr/>
      </dsp:nvSpPr>
      <dsp:spPr>
        <a:xfrm>
          <a:off x="623506" y="537964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631717" y="5921195"/>
              </a:moveTo>
              <a:arcTo wR="2994847" hR="2994847" stAng="4663321" swAng="13890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B22ED-E982-4227-B096-FCA7EA79C6D8}">
      <dsp:nvSpPr>
        <dsp:cNvPr id="0" name=""/>
        <dsp:cNvSpPr/>
      </dsp:nvSpPr>
      <dsp:spPr>
        <a:xfrm>
          <a:off x="0" y="3428996"/>
          <a:ext cx="3041381" cy="362600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r>
            <a:rPr lang="en-US" sz="1600" kern="1200" dirty="0" smtClean="0"/>
            <a:t>Common Plot Structure: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</a:t>
          </a:r>
          <a:r>
            <a:rPr lang="en-US" sz="1600" kern="1200" baseline="30000" dirty="0" smtClean="0"/>
            <a:t>st</a:t>
          </a:r>
          <a:r>
            <a:rPr lang="en-US" sz="1600" kern="1200" dirty="0" smtClean="0"/>
            <a:t> few chapters: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Characters and setting introduced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</a:t>
          </a:r>
          <a:r>
            <a:rPr lang="en-US" sz="1600" kern="1200" baseline="30000" dirty="0" smtClean="0"/>
            <a:t>nd</a:t>
          </a:r>
          <a:r>
            <a:rPr lang="en-US" sz="1600" kern="1200" dirty="0" smtClean="0"/>
            <a:t> few chapters: Problem Revealed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Long number of chapters later: Solution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Last few chapters: Ending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/>
            <a:t>OR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u="none" kern="1200" dirty="0" smtClean="0"/>
            <a:t>The exact same thing except the solution is the ending</a:t>
          </a:r>
          <a:endParaRPr lang="en-US" sz="1600" kern="1200" dirty="0"/>
        </a:p>
      </dsp:txBody>
      <dsp:txXfrm>
        <a:off x="0" y="3428996"/>
        <a:ext cx="3041381" cy="3626001"/>
      </dsp:txXfrm>
    </dsp:sp>
    <dsp:sp modelId="{5FC21D00-BC73-47F4-86E7-338FB6A1B680}">
      <dsp:nvSpPr>
        <dsp:cNvPr id="0" name=""/>
        <dsp:cNvSpPr/>
      </dsp:nvSpPr>
      <dsp:spPr>
        <a:xfrm>
          <a:off x="856658" y="130769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14764" y="3291862"/>
              </a:moveTo>
              <a:arcTo wR="2994847" hR="2994847" stAng="10458499" swAng="7210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400B58-FC2C-4B74-A52F-3154D611D6CB}">
      <dsp:nvSpPr>
        <dsp:cNvPr id="0" name=""/>
        <dsp:cNvSpPr/>
      </dsp:nvSpPr>
      <dsp:spPr>
        <a:xfrm>
          <a:off x="0" y="1827935"/>
          <a:ext cx="1920172" cy="9613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Can be written </a:t>
          </a:r>
          <a:r>
            <a:rPr lang="en-US" sz="1600" kern="1200" baseline="0" dirty="0" smtClean="0"/>
            <a:t>in 1st, </a:t>
          </a:r>
          <a:r>
            <a:rPr lang="en-US" sz="1600" kern="1200" baseline="0" dirty="0" smtClean="0"/>
            <a:t>2nd, </a:t>
          </a:r>
          <a:r>
            <a:rPr lang="en-US" sz="1600" kern="1200" baseline="0" dirty="0" smtClean="0"/>
            <a:t>or 3rd</a:t>
          </a:r>
          <a:r>
            <a:rPr lang="en-US" sz="1600" kern="1200" baseline="30000" dirty="0" smtClean="0"/>
            <a:t> </a:t>
          </a:r>
          <a:r>
            <a:rPr lang="en-US" sz="1600" kern="1200" baseline="0" dirty="0" smtClean="0"/>
            <a:t>person</a:t>
          </a:r>
          <a:endParaRPr lang="en-US" sz="1600" kern="1200" baseline="0" dirty="0"/>
        </a:p>
      </dsp:txBody>
      <dsp:txXfrm>
        <a:off x="0" y="1827935"/>
        <a:ext cx="1920172" cy="961379"/>
      </dsp:txXfrm>
    </dsp:sp>
    <dsp:sp modelId="{372DC06C-9FE4-4934-BBB5-7E06696959CB}">
      <dsp:nvSpPr>
        <dsp:cNvPr id="0" name=""/>
        <dsp:cNvSpPr/>
      </dsp:nvSpPr>
      <dsp:spPr>
        <a:xfrm>
          <a:off x="104373" y="1076459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1015906" y="746981"/>
              </a:moveTo>
              <a:arcTo wR="2994847" hR="2994847" stAng="13718428" swAng="7659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6FF4E-A27D-4CE9-992E-5B363D624F82}">
      <dsp:nvSpPr>
        <dsp:cNvPr id="0" name=""/>
        <dsp:cNvSpPr/>
      </dsp:nvSpPr>
      <dsp:spPr>
        <a:xfrm>
          <a:off x="685807" y="381012"/>
          <a:ext cx="2791432" cy="10574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Lots of different character personalities and talents, all of them realistic</a:t>
          </a:r>
          <a:endParaRPr lang="en-US" sz="1600" b="0" u="none" kern="1200" dirty="0" smtClean="0"/>
        </a:p>
      </dsp:txBody>
      <dsp:txXfrm>
        <a:off x="685807" y="381012"/>
        <a:ext cx="2791432" cy="1057468"/>
      </dsp:txXfrm>
    </dsp:sp>
    <dsp:sp modelId="{BE86E92E-6F46-468E-8D4A-018E53196650}">
      <dsp:nvSpPr>
        <dsp:cNvPr id="0" name=""/>
        <dsp:cNvSpPr/>
      </dsp:nvSpPr>
      <dsp:spPr>
        <a:xfrm>
          <a:off x="543392" y="271079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2205168" y="105986"/>
              </a:moveTo>
              <a:arcTo wR="2994847" hR="2994847" stAng="15282691" swAng="16865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E4102-9C40-44AB-AC6E-7D82FDC547F3}" type="datetimeFigureOut">
              <a:rPr lang="en-US" smtClean="0"/>
              <a:pPr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8CFCA-6418-4E7B-80E1-2E59C6E731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0" y="1767007"/>
            <a:ext cx="3733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ln>
                  <a:solidFill>
                    <a:schemeClr val="tx1"/>
                  </a:solidFill>
                </a:ln>
                <a:blipFill rotWithShape="0">
                  <a:blip r:embed="rId7"/>
                  <a:tile tx="0" ty="0" sx="100000" sy="100000" flip="none" algn="tl"/>
                </a:blipFill>
              </a:rPr>
              <a:t>Contemporary Realistic Fiction:</a:t>
            </a:r>
          </a:p>
          <a:p>
            <a:pPr algn="ctr"/>
            <a:r>
              <a:rPr lang="en-US" sz="3400" dirty="0" smtClean="0">
                <a:ln>
                  <a:solidFill>
                    <a:schemeClr val="tx1"/>
                  </a:solidFill>
                </a:ln>
                <a:blipFill rotWithShape="0">
                  <a:blip r:embed="rId7"/>
                  <a:tile tx="0" ty="0" sx="100000" sy="100000" flip="none" algn="tl"/>
                </a:blipFill>
              </a:rPr>
              <a:t>Characteristics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116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Quimby</cp:lastModifiedBy>
  <cp:revision>10</cp:revision>
  <dcterms:created xsi:type="dcterms:W3CDTF">1970-01-01T06:20:35Z</dcterms:created>
  <dcterms:modified xsi:type="dcterms:W3CDTF">2010-01-21T22:44:11Z</dcterms:modified>
</cp:coreProperties>
</file>