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1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2CC4B-1E09-40A5-A0AD-63FE8FB9E7D7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D83D5-C893-4793-8E31-1C95A2F0F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u="sng" dirty="0" smtClean="0">
                <a:solidFill>
                  <a:srgbClr val="00FFFF"/>
                </a:solidFill>
              </a:rPr>
              <a:t>CONTEMPORARY REALISTIC FICTION</a:t>
            </a:r>
            <a:endParaRPr lang="en-US" sz="6600" u="sng" dirty="0">
              <a:solidFill>
                <a:srgbClr val="00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6600" u="sng" dirty="0" smtClean="0">
                <a:solidFill>
                  <a:srgbClr val="00FFFF"/>
                </a:solidFill>
              </a:rPr>
              <a:t>RECOMMENDED BOOKS</a:t>
            </a:r>
            <a:endParaRPr lang="en-US" sz="6600" u="sng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Tm="300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acket-1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990600"/>
            <a:ext cx="3238500" cy="47363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57834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u="sng" dirty="0" smtClean="0">
                <a:solidFill>
                  <a:srgbClr val="00FFFF"/>
                </a:solidFill>
              </a:rPr>
              <a:t>FLYING SOLO</a:t>
            </a:r>
            <a:endParaRPr lang="en-US" sz="3600" u="sng" dirty="0">
              <a:solidFill>
                <a:srgbClr val="00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5500" y="6019800"/>
            <a:ext cx="4305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FFFF"/>
                </a:solidFill>
              </a:rPr>
              <a:t>BY: RALPH FLETCHER</a:t>
            </a:r>
            <a:endParaRPr lang="en-US" sz="3600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Tm="3000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acket-2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960120"/>
            <a:ext cx="3124200" cy="4686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7000" y="1524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u="sng" dirty="0" smtClean="0">
                <a:solidFill>
                  <a:srgbClr val="00FFFF"/>
                </a:solidFill>
              </a:rPr>
              <a:t>STARGIRL</a:t>
            </a:r>
            <a:endParaRPr lang="en-US" sz="3600" u="sng" dirty="0">
              <a:solidFill>
                <a:srgbClr val="00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7000" y="60198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FFFF"/>
                </a:solidFill>
              </a:rPr>
              <a:t>BY: JERRY SPINELLI</a:t>
            </a:r>
            <a:endParaRPr lang="en-US" sz="3600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Tm="3000"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acket-3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076420"/>
            <a:ext cx="3055620" cy="44688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0800" y="2286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u="sng" dirty="0" smtClean="0">
                <a:solidFill>
                  <a:srgbClr val="00FFFF"/>
                </a:solidFill>
              </a:rPr>
              <a:t>FIREGIRL</a:t>
            </a:r>
            <a:endParaRPr lang="en-US" sz="3600" u="sng" dirty="0">
              <a:solidFill>
                <a:srgbClr val="00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8400" y="58674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FFFF"/>
                </a:solidFill>
              </a:rPr>
              <a:t>BY: TONY ABBOTT</a:t>
            </a:r>
            <a:endParaRPr lang="en-US" sz="3600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Tm="3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acket-4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066800"/>
            <a:ext cx="3203816" cy="47656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0" y="228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u="sng" dirty="0" smtClean="0">
                <a:solidFill>
                  <a:srgbClr val="00FFFF"/>
                </a:solidFill>
              </a:rPr>
              <a:t>ALEX’S CHALLENGE</a:t>
            </a:r>
            <a:endParaRPr lang="en-US" sz="3600" u="sng" dirty="0">
              <a:solidFill>
                <a:srgbClr val="00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2200" y="60960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FFFF"/>
                </a:solidFill>
              </a:rPr>
              <a:t>BY: MELISSA J. MORGAN</a:t>
            </a:r>
            <a:endParaRPr lang="en-US" sz="3600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Tm="3000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acket-5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066800"/>
            <a:ext cx="3200400" cy="47605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1524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u="sng" dirty="0" smtClean="0">
                <a:solidFill>
                  <a:srgbClr val="00FFFF"/>
                </a:solidFill>
              </a:rPr>
              <a:t>THE GREAT GILLY HOPKINS</a:t>
            </a:r>
            <a:endParaRPr lang="en-US" sz="3600" u="sng" dirty="0">
              <a:solidFill>
                <a:srgbClr val="00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60198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FFFF"/>
                </a:solidFill>
              </a:rPr>
              <a:t>BY: KATHERINE PATERSON</a:t>
            </a:r>
            <a:endParaRPr lang="en-US" sz="3600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Tm="3000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37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CONTEMPORARY REALISTIC FICTION</vt:lpstr>
      <vt:lpstr>Slide 2</vt:lpstr>
      <vt:lpstr>Slide 3</vt:lpstr>
      <vt:lpstr>Slide 4</vt:lpstr>
      <vt:lpstr>Slide 5</vt:lpstr>
      <vt:lpstr>Slide 6</vt:lpstr>
    </vt:vector>
  </TitlesOfParts>
  <Company>MTLBOE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CONTEMPORARY REALISTIC FICTION</dc:title>
  <dc:creator>MTL Admin</dc:creator>
  <cp:lastModifiedBy>Quimby</cp:lastModifiedBy>
  <cp:revision>6</cp:revision>
  <dcterms:created xsi:type="dcterms:W3CDTF">1970-01-01T11:30:30Z</dcterms:created>
  <dcterms:modified xsi:type="dcterms:W3CDTF">2010-01-21T22:40:31Z</dcterms:modified>
</cp:coreProperties>
</file>