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CC2C-47ED-A841-899A-9FDD53542EC2}" type="datetimeFigureOut">
              <a:rPr lang="en-US" smtClean="0"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11714-E1FC-4A4D-9BB5-1849229B1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CC2C-47ED-A841-899A-9FDD53542EC2}" type="datetimeFigureOut">
              <a:rPr lang="en-US" smtClean="0"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11714-E1FC-4A4D-9BB5-1849229B1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CC2C-47ED-A841-899A-9FDD53542EC2}" type="datetimeFigureOut">
              <a:rPr lang="en-US" smtClean="0"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11714-E1FC-4A4D-9BB5-1849229B1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CC2C-47ED-A841-899A-9FDD53542EC2}" type="datetimeFigureOut">
              <a:rPr lang="en-US" smtClean="0"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11714-E1FC-4A4D-9BB5-1849229B1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CC2C-47ED-A841-899A-9FDD53542EC2}" type="datetimeFigureOut">
              <a:rPr lang="en-US" smtClean="0"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11714-E1FC-4A4D-9BB5-1849229B1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CC2C-47ED-A841-899A-9FDD53542EC2}" type="datetimeFigureOut">
              <a:rPr lang="en-US" smtClean="0"/>
              <a:t>12/8/09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11714-E1FC-4A4D-9BB5-1849229B1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CC2C-47ED-A841-899A-9FDD53542EC2}" type="datetimeFigureOut">
              <a:rPr lang="en-US" smtClean="0"/>
              <a:t>12/8/09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11714-E1FC-4A4D-9BB5-1849229B1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CC2C-47ED-A841-899A-9FDD53542EC2}" type="datetimeFigureOut">
              <a:rPr lang="en-US" smtClean="0"/>
              <a:t>12/8/09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11714-E1FC-4A4D-9BB5-1849229B1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CC2C-47ED-A841-899A-9FDD53542EC2}" type="datetimeFigureOut">
              <a:rPr lang="en-US" smtClean="0"/>
              <a:t>12/8/09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11714-E1FC-4A4D-9BB5-1849229B1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CC2C-47ED-A841-899A-9FDD53542EC2}" type="datetimeFigureOut">
              <a:rPr lang="en-US" smtClean="0"/>
              <a:t>12/8/09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11714-E1FC-4A4D-9BB5-1849229B1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CC2C-47ED-A841-899A-9FDD53542EC2}" type="datetimeFigureOut">
              <a:rPr lang="en-US" smtClean="0"/>
              <a:t>12/8/09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11714-E1FC-4A4D-9BB5-1849229B1E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CC2C-47ED-A841-899A-9FDD53542EC2}" type="datetimeFigureOut">
              <a:rPr lang="en-US" smtClean="0"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11714-E1FC-4A4D-9BB5-1849229B1E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MYSTERY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40971"/>
          </a:xfrm>
        </p:spPr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GENRE CHARACTERISTICS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MYSTERY</vt:lpstr>
    </vt:vector>
  </TitlesOfParts>
  <Company>MTLBOE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MYSTERY</dc:title>
  <dc:creator>MTL Admin</dc:creator>
  <cp:lastModifiedBy>MTL Admin</cp:lastModifiedBy>
  <cp:revision>1</cp:revision>
  <dcterms:created xsi:type="dcterms:W3CDTF">2009-12-08T16:14:55Z</dcterms:created>
  <dcterms:modified xsi:type="dcterms:W3CDTF">2009-12-08T16:21:46Z</dcterms:modified>
</cp:coreProperties>
</file>