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4B18"/>
    <a:srgbClr val="CC0099"/>
    <a:srgbClr val="0000FF"/>
    <a:srgbClr val="4EA6D2"/>
    <a:srgbClr val="19D1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howGuides="1">
      <p:cViewPr varScale="1">
        <p:scale>
          <a:sx n="55" d="100"/>
          <a:sy n="55" d="100"/>
        </p:scale>
        <p:origin x="-1416" y="-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07531-E9A2-4EEF-93AA-CEE493CCFA47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5710F-C81F-4175-B0F3-82C7B24923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5710F-C81F-4175-B0F3-82C7B24923D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5710F-C81F-4175-B0F3-82C7B24923D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5710F-C81F-4175-B0F3-82C7B24923D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5710F-C81F-4175-B0F3-82C7B24923D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5710F-C81F-4175-B0F3-82C7B24923D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CED2F-CE39-460E-8480-30B837AEB3DB}" type="datetimeFigureOut">
              <a:rPr lang="en-US" smtClean="0"/>
              <a:t>12/14/2009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92B2B-506B-445C-86DF-F27EB5AA21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u="sng" dirty="0" smtClean="0"/>
              <a:t>Books You May Enjoy</a:t>
            </a:r>
            <a:endParaRPr lang="en-US" sz="6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85344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00" dirty="0" smtClean="0">
                <a:solidFill>
                  <a:srgbClr val="00B050"/>
                </a:solidFill>
                <a:hlinkClick r:id="rId3" action="ppaction://hlinksldjump"/>
              </a:rPr>
              <a:t>Favorite Greek Myths</a:t>
            </a:r>
            <a:endParaRPr lang="en-US" sz="4700" dirty="0" smtClean="0">
              <a:solidFill>
                <a:srgbClr val="00B050"/>
              </a:solidFill>
            </a:endParaRPr>
          </a:p>
          <a:p>
            <a:pPr algn="ctr"/>
            <a:endParaRPr lang="en-US" sz="4700" dirty="0" smtClean="0"/>
          </a:p>
          <a:p>
            <a:pPr algn="ctr"/>
            <a:r>
              <a:rPr lang="en-US" sz="4700" dirty="0" smtClean="0">
                <a:solidFill>
                  <a:srgbClr val="0070C0"/>
                </a:solidFill>
                <a:hlinkClick r:id="rId4" action="ppaction://hlinksldjump"/>
              </a:rPr>
              <a:t>Aesop’s Fables</a:t>
            </a:r>
            <a:endParaRPr lang="en-US" sz="4700" dirty="0" smtClean="0">
              <a:solidFill>
                <a:srgbClr val="0070C0"/>
              </a:solidFill>
            </a:endParaRPr>
          </a:p>
          <a:p>
            <a:pPr algn="ctr"/>
            <a:endParaRPr lang="en-US" sz="4700" dirty="0" smtClean="0"/>
          </a:p>
          <a:p>
            <a:pPr algn="ctr"/>
            <a:r>
              <a:rPr lang="en-US" sz="4700" dirty="0" smtClean="0">
                <a:solidFill>
                  <a:srgbClr val="7030A0"/>
                </a:solidFill>
                <a:hlinkClick r:id="rId5" action="ppaction://hlinksldjump"/>
              </a:rPr>
              <a:t>American Tall Tales</a:t>
            </a:r>
            <a:endParaRPr lang="en-US" sz="4700" dirty="0" smtClean="0">
              <a:solidFill>
                <a:srgbClr val="7030A0"/>
              </a:solidFill>
            </a:endParaRPr>
          </a:p>
          <a:p>
            <a:pPr algn="ctr"/>
            <a:endParaRPr lang="en-US" sz="4700" dirty="0" smtClean="0">
              <a:hlinkClick r:id="rId6" action="ppaction://hlinksldjump"/>
            </a:endParaRPr>
          </a:p>
          <a:p>
            <a:pPr algn="ctr"/>
            <a:r>
              <a:rPr lang="en-US" sz="4700" dirty="0" smtClean="0">
                <a:solidFill>
                  <a:srgbClr val="FFFF00"/>
                </a:solidFill>
                <a:hlinkClick r:id="rId6" action="ppaction://hlinksldjump"/>
              </a:rPr>
              <a:t>The Legend of Sleepy Hollow</a:t>
            </a:r>
            <a:endParaRPr lang="en-US" sz="47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Legend of Sleepy Hollow</a:t>
            </a:r>
            <a:br>
              <a:rPr lang="en-US" dirty="0" smtClean="0"/>
            </a:br>
            <a:r>
              <a:rPr lang="en-US" dirty="0" smtClean="0"/>
              <a:t>By Washington Irving</a:t>
            </a:r>
            <a:endParaRPr lang="en-US" dirty="0"/>
          </a:p>
        </p:txBody>
      </p:sp>
      <p:pic>
        <p:nvPicPr>
          <p:cNvPr id="4" name="Content Placeholder 3" descr="51FD5X80N4L-thumb-320x481-1709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52800" y="1524000"/>
            <a:ext cx="2266950" cy="3407599"/>
          </a:xfrm>
        </p:spPr>
      </p:pic>
      <p:sp>
        <p:nvSpPr>
          <p:cNvPr id="5" name="TextBox 4"/>
          <p:cNvSpPr txBox="1"/>
          <p:nvPr/>
        </p:nvSpPr>
        <p:spPr>
          <a:xfrm>
            <a:off x="533400" y="4953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superstitious schoolmaster, in love with a wealthy farmer's daughter, has a terrifying encounter with a headless horse man.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60198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ym typeface="Wingdings" pitchFamily="2" charset="2"/>
                <a:hlinkClick r:id="rId4" action="ppaction://hlinksldjump"/>
              </a:rPr>
              <a:t> Back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American Tall Tales</a:t>
            </a:r>
            <a:br>
              <a:rPr lang="en-US" dirty="0" smtClean="0"/>
            </a:br>
            <a:r>
              <a:rPr lang="en-US" dirty="0" smtClean="0"/>
              <a:t>By Mary Pope Osborne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800599"/>
            <a:ext cx="8229600" cy="20558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600" smtClean="0"/>
              <a:t>     A </a:t>
            </a:r>
            <a:r>
              <a:rPr lang="en-US" sz="3600" dirty="0" smtClean="0"/>
              <a:t>collection of </a:t>
            </a:r>
            <a:r>
              <a:rPr lang="en-US" sz="3600" b="1" i="1" dirty="0" smtClean="0"/>
              <a:t>tall</a:t>
            </a:r>
            <a:r>
              <a:rPr lang="en-US" sz="3600" dirty="0" smtClean="0"/>
              <a:t> </a:t>
            </a:r>
            <a:r>
              <a:rPr lang="en-US" sz="3600" b="1" i="1" dirty="0" smtClean="0"/>
              <a:t>tales</a:t>
            </a:r>
            <a:r>
              <a:rPr lang="en-US" sz="3600" dirty="0" smtClean="0"/>
              <a:t> about such </a:t>
            </a:r>
            <a:r>
              <a:rPr lang="en-US" sz="3600" b="1" i="1" dirty="0" smtClean="0"/>
              <a:t>American</a:t>
            </a:r>
            <a:r>
              <a:rPr lang="en-US" sz="3600" dirty="0" smtClean="0"/>
              <a:t> folk heroes as Sally Ann Thunder Ann Whirlwind, Pecos Bill, John Henry, and Paul Bunyan.</a:t>
            </a:r>
          </a:p>
          <a:p>
            <a:endParaRPr lang="en-US" sz="3300" b="1" dirty="0"/>
          </a:p>
          <a:p>
            <a:pPr>
              <a:buNone/>
            </a:pPr>
            <a:r>
              <a:rPr lang="en-US" sz="3300" b="1" dirty="0" smtClean="0">
                <a:sym typeface="Wingdings" pitchFamily="2" charset="2"/>
                <a:hlinkClick r:id="rId3" action="ppaction://hlinksldjump"/>
              </a:rPr>
              <a:t> Back</a:t>
            </a:r>
            <a:endParaRPr lang="en-US" sz="3300" b="1" dirty="0"/>
          </a:p>
        </p:txBody>
      </p:sp>
      <p:pic>
        <p:nvPicPr>
          <p:cNvPr id="19458" name="Picture 2" descr="http://www.michaelmccurdy.com/TALLTALES%20C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447800"/>
            <a:ext cx="2448546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Favorite Greek Myths </a:t>
            </a:r>
            <a:br>
              <a:rPr lang="en-US" dirty="0" smtClean="0"/>
            </a:br>
            <a:r>
              <a:rPr lang="en-US" dirty="0" smtClean="0"/>
              <a:t>By Mary Pope Osborne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Retells twelve tales from </a:t>
            </a:r>
            <a:r>
              <a:rPr lang="en-US" b="1" i="1" dirty="0" smtClean="0"/>
              <a:t>Greek</a:t>
            </a:r>
            <a:r>
              <a:rPr lang="en-US" dirty="0" smtClean="0"/>
              <a:t> mythology, including the stories of King Midas, Echo and Narcissus, the Golden Apples, and Cupid and Psyche.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sym typeface="Wingdings" pitchFamily="2" charset="2"/>
                <a:hlinkClick r:id="rId3" action="ppaction://hlinksldjump"/>
              </a:rPr>
              <a:t></a:t>
            </a:r>
            <a:r>
              <a:rPr lang="en-US" b="1" dirty="0" smtClean="0">
                <a:solidFill>
                  <a:srgbClr val="00B050"/>
                </a:solidFill>
                <a:hlinkClick r:id="rId3" action="ppaction://hlinksldjump"/>
              </a:rPr>
              <a:t>Back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052" name="Picture 4" descr="http://www.elko.k12.nv.us/jackpot/users/lolson/images/Favorite%20Greek%20Myths%20Cov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1447800"/>
            <a:ext cx="2331256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Aesop’s Fables</a:t>
            </a:r>
            <a:br>
              <a:rPr lang="en-US" dirty="0" smtClean="0"/>
            </a:br>
            <a:r>
              <a:rPr lang="en-US" dirty="0" smtClean="0"/>
              <a:t> By Aesop</a:t>
            </a:r>
            <a:endParaRPr lang="en-US" dirty="0"/>
          </a:p>
        </p:txBody>
      </p:sp>
      <p:pic>
        <p:nvPicPr>
          <p:cNvPr id="4" name="Content Placeholder 3" descr="6a00c22529c4838fdb00e398bd2b390001-500p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52801" y="1447800"/>
            <a:ext cx="2380970" cy="3124200"/>
          </a:xfrm>
        </p:spPr>
      </p:pic>
      <p:sp>
        <p:nvSpPr>
          <p:cNvPr id="6" name="TextBox 5"/>
          <p:cNvSpPr txBox="1"/>
          <p:nvPr/>
        </p:nvSpPr>
        <p:spPr>
          <a:xfrm>
            <a:off x="228600" y="4549676"/>
            <a:ext cx="9142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collection of nine classic </a:t>
            </a:r>
            <a:r>
              <a:rPr lang="en-US" sz="2400" b="1" i="1" dirty="0" smtClean="0"/>
              <a:t>fables</a:t>
            </a:r>
            <a:r>
              <a:rPr lang="en-US" sz="2400" dirty="0" smtClean="0"/>
              <a:t> enhanced by detailed illustrations includes the stories of the City Mouse and Country Mouse, the confident Hare and determined Tortoise, and other moral-bearing animals of </a:t>
            </a:r>
            <a:r>
              <a:rPr lang="en-US" sz="2400" b="1" i="1" dirty="0" smtClean="0"/>
              <a:t>Aesop</a:t>
            </a:r>
            <a:r>
              <a:rPr lang="en-US" sz="2400" dirty="0" smtClean="0"/>
              <a:t>'s world.</a:t>
            </a:r>
          </a:p>
          <a:p>
            <a:endParaRPr lang="en-US" sz="2400" dirty="0" smtClean="0"/>
          </a:p>
          <a:p>
            <a:r>
              <a:rPr lang="en-US" sz="2400" dirty="0" smtClean="0">
                <a:sym typeface="Wingdings" pitchFamily="2" charset="2"/>
                <a:hlinkClick r:id="rId4" action="ppaction://hlinksldjump"/>
              </a:rPr>
              <a:t> Back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160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Books You May Enjoy</vt:lpstr>
      <vt:lpstr>The Legend of Sleepy Hollow By Washington Irving</vt:lpstr>
      <vt:lpstr>American Tall Tales By Mary Pope Osborne</vt:lpstr>
      <vt:lpstr>Favorite Greek Myths  By Mary Pope Osborne</vt:lpstr>
      <vt:lpstr>Aesop’s Fables  By Aesop</vt:lpstr>
    </vt:vector>
  </TitlesOfParts>
  <Company>Drexel 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Books You May Enjoy</dc:title>
  <dc:creator>Your User Name</dc:creator>
  <cp:lastModifiedBy>Your User Name</cp:lastModifiedBy>
  <cp:revision>5</cp:revision>
  <dcterms:created xsi:type="dcterms:W3CDTF">2009-12-15T01:05:07Z</dcterms:created>
  <dcterms:modified xsi:type="dcterms:W3CDTF">2009-12-15T01:46:24Z</dcterms:modified>
</cp:coreProperties>
</file>