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8" r:id="rId3"/>
    <p:sldId id="259" r:id="rId4"/>
    <p:sldId id="257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522A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6" d="100"/>
          <a:sy n="86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461-C439-4551-AC6A-2422BD6F5A7C}" type="datetimeFigureOut">
              <a:rPr lang="en-US" smtClean="0"/>
              <a:pPr/>
              <a:t>12/16/09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1B6F-6E7C-4F29-9936-9A60D6231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461-C439-4551-AC6A-2422BD6F5A7C}" type="datetimeFigureOut">
              <a:rPr lang="en-US" smtClean="0"/>
              <a:pPr/>
              <a:t>12/16/09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1B6F-6E7C-4F29-9936-9A60D6231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461-C439-4551-AC6A-2422BD6F5A7C}" type="datetimeFigureOut">
              <a:rPr lang="en-US" smtClean="0"/>
              <a:pPr/>
              <a:t>12/16/09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1B6F-6E7C-4F29-9936-9A60D6231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461-C439-4551-AC6A-2422BD6F5A7C}" type="datetimeFigureOut">
              <a:rPr lang="en-US" smtClean="0"/>
              <a:pPr/>
              <a:t>12/16/09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1B6F-6E7C-4F29-9936-9A60D6231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461-C439-4551-AC6A-2422BD6F5A7C}" type="datetimeFigureOut">
              <a:rPr lang="en-US" smtClean="0"/>
              <a:pPr/>
              <a:t>12/16/09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1B6F-6E7C-4F29-9936-9A60D6231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461-C439-4551-AC6A-2422BD6F5A7C}" type="datetimeFigureOut">
              <a:rPr lang="en-US" smtClean="0"/>
              <a:pPr/>
              <a:t>12/16/09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1B6F-6E7C-4F29-9936-9A60D6231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461-C439-4551-AC6A-2422BD6F5A7C}" type="datetimeFigureOut">
              <a:rPr lang="en-US" smtClean="0"/>
              <a:pPr/>
              <a:t>12/16/09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1B6F-6E7C-4F29-9936-9A60D6231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461-C439-4551-AC6A-2422BD6F5A7C}" type="datetimeFigureOut">
              <a:rPr lang="en-US" smtClean="0"/>
              <a:pPr/>
              <a:t>12/16/09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1B6F-6E7C-4F29-9936-9A60D6231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461-C439-4551-AC6A-2422BD6F5A7C}" type="datetimeFigureOut">
              <a:rPr lang="en-US" smtClean="0"/>
              <a:pPr/>
              <a:t>12/16/09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1B6F-6E7C-4F29-9936-9A60D6231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461-C439-4551-AC6A-2422BD6F5A7C}" type="datetimeFigureOut">
              <a:rPr lang="en-US" smtClean="0"/>
              <a:pPr/>
              <a:t>12/16/09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1B6F-6E7C-4F29-9936-9A60D6231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F461-C439-4551-AC6A-2422BD6F5A7C}" type="datetimeFigureOut">
              <a:rPr lang="en-US" smtClean="0"/>
              <a:pPr/>
              <a:t>12/16/09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1B6F-6E7C-4F29-9936-9A60D6231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AF461-C439-4551-AC6A-2422BD6F5A7C}" type="datetimeFigureOut">
              <a:rPr lang="en-US" smtClean="0"/>
              <a:pPr/>
              <a:t>12/16/09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61B6F-6E7C-4F29-9936-9A60D6231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slide" Target="slide2.xml"/><Relationship Id="rId4" Type="http://schemas.openxmlformats.org/officeDocument/2006/relationships/slide" Target="slide3.xml"/><Relationship Id="rId5" Type="http://schemas.openxmlformats.org/officeDocument/2006/relationships/slide" Target="slide4.xml"/><Relationship Id="rId6" Type="http://schemas.openxmlformats.org/officeDocument/2006/relationships/slide" Target="slide5.xml"/><Relationship Id="rId7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1"/>
            <a:ext cx="7772400" cy="711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Story Covers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1"/>
            <a:ext cx="8305800" cy="5257799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 smtClean="0">
                <a:hlinkClick r:id="rId3" action="ppaction://hlinksldjump"/>
              </a:rPr>
              <a:t>Out of the Dust by Karen </a:t>
            </a:r>
            <a:r>
              <a:rPr lang="en-US" u="sng" dirty="0" err="1" smtClean="0">
                <a:hlinkClick r:id="rId3" action="ppaction://hlinksldjump"/>
              </a:rPr>
              <a:t>Hesse</a:t>
            </a:r>
            <a:endParaRPr lang="en-US" u="sng" dirty="0" smtClean="0"/>
          </a:p>
          <a:p>
            <a:endParaRPr lang="en-US" u="sng" dirty="0" smtClean="0"/>
          </a:p>
          <a:p>
            <a:r>
              <a:rPr lang="en-US" u="sng" dirty="0" smtClean="0">
                <a:hlinkClick r:id="rId4" action="ppaction://hlinksldjump"/>
              </a:rPr>
              <a:t>A Long Way from Chicago by Richard Peck</a:t>
            </a:r>
            <a:endParaRPr lang="en-US" u="sng" dirty="0" smtClean="0"/>
          </a:p>
          <a:p>
            <a:endParaRPr lang="en-US" u="sng" dirty="0" smtClean="0"/>
          </a:p>
          <a:p>
            <a:r>
              <a:rPr lang="en-US" u="sng" dirty="0" smtClean="0">
                <a:hlinkClick r:id="rId5" action="ppaction://hlinksldjump"/>
              </a:rPr>
              <a:t>Bud not Buddy by Christopher Paul Curtis</a:t>
            </a:r>
            <a:endParaRPr lang="en-US" u="sng" dirty="0" smtClean="0"/>
          </a:p>
          <a:p>
            <a:endParaRPr lang="en-US" u="sng" dirty="0" smtClean="0"/>
          </a:p>
          <a:p>
            <a:r>
              <a:rPr lang="en-US" u="sng" dirty="0" smtClean="0">
                <a:hlinkClick r:id="rId6" action="ppaction://hlinksldjump"/>
              </a:rPr>
              <a:t>Shield </a:t>
            </a:r>
            <a:r>
              <a:rPr lang="en-US" u="sng" dirty="0">
                <a:hlinkClick r:id="rId6" action="ppaction://hlinksldjump"/>
              </a:rPr>
              <a:t>of Three Lions by</a:t>
            </a:r>
            <a:r>
              <a:rPr lang="en-US" u="sng" dirty="0" smtClean="0">
                <a:hlinkClick r:id="rId6" action="ppaction://hlinksldjump"/>
              </a:rPr>
              <a:t> Pamela Kaufman</a:t>
            </a:r>
            <a:endParaRPr lang="en-US" u="sng" dirty="0" smtClean="0"/>
          </a:p>
          <a:p>
            <a:endParaRPr lang="en-US" u="sng" dirty="0" smtClean="0"/>
          </a:p>
          <a:p>
            <a:r>
              <a:rPr lang="en-US" u="sng" dirty="0" smtClean="0">
                <a:hlinkClick r:id="rId7" action="ppaction://hlinksldjump"/>
              </a:rPr>
              <a:t>When Zachary </a:t>
            </a:r>
            <a:r>
              <a:rPr lang="en-US" u="sng" dirty="0">
                <a:hlinkClick r:id="rId7" action="ppaction://hlinksldjump"/>
              </a:rPr>
              <a:t>Beaver Came to Town by Kimberly Willis Holt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 shadeToTitle="1"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 of the Dust</a:t>
            </a:r>
            <a:endParaRPr lang="en-US" dirty="0"/>
          </a:p>
        </p:txBody>
      </p:sp>
      <p:pic>
        <p:nvPicPr>
          <p:cNvPr id="4" name="Content Placeholder 3" descr="51M71KFBDPL.jpg"/>
          <p:cNvPicPr>
            <a:picLocks noGrp="1" noChangeAspect="1"/>
          </p:cNvPicPr>
          <p:nvPr>
            <p:ph idx="1"/>
          </p:nvPr>
        </p:nvPicPr>
        <p:blipFill>
          <a:blip r:embed="rId3"/>
          <a:srcRect l="-81261" r="-81261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6477000" y="5558135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4" action="ppaction://hlinksldjump"/>
              </a:rPr>
              <a:t>Back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79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Long Way from Chicago</a:t>
            </a:r>
            <a:endParaRPr lang="en-US" dirty="0"/>
          </a:p>
        </p:txBody>
      </p:sp>
      <p:pic>
        <p:nvPicPr>
          <p:cNvPr id="4" name="Content Placeholder 3" descr="long.jpg"/>
          <p:cNvPicPr>
            <a:picLocks noGrp="1" noChangeAspect="1"/>
          </p:cNvPicPr>
          <p:nvPr>
            <p:ph idx="1"/>
          </p:nvPr>
        </p:nvPicPr>
        <p:blipFill>
          <a:blip r:embed="rId3"/>
          <a:srcRect l="-91424" r="-91424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6477000" y="5558135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4" action="ppaction://hlinksldjump"/>
              </a:rPr>
              <a:t>Back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42000">
              <a:schemeClr val="accent2">
                <a:lumMod val="50000"/>
              </a:schemeClr>
            </a:gs>
            <a:gs pos="100000">
              <a:schemeClr val="tx2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Bud, Not Buddy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Bud-Not-Buddy-H5R179L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6858000" y="5558135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3" action="ppaction://hlinksldjump"/>
              </a:rPr>
              <a:t>Back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8000"/>
            </a:gs>
            <a:gs pos="100000">
              <a:srgbClr val="FF6600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Shield of Three Lions</a:t>
            </a:r>
            <a:endParaRPr lang="en-US" dirty="0"/>
          </a:p>
        </p:txBody>
      </p:sp>
      <p:pic>
        <p:nvPicPr>
          <p:cNvPr id="4" name="Content Placeholder 3" descr="n177563-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0113" r="-90113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6477000" y="5558135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3" action="ppaction://hlinksldjump"/>
              </a:rPr>
              <a:t>Back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37000">
              <a:schemeClr val="bg2">
                <a:lumMod val="50000"/>
              </a:schemeClr>
            </a:gs>
            <a:gs pos="100000">
              <a:srgbClr val="D522A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Zachary Beaver Came to Town</a:t>
            </a:r>
            <a:endParaRPr lang="en-US" dirty="0"/>
          </a:p>
        </p:txBody>
      </p:sp>
      <p:pic>
        <p:nvPicPr>
          <p:cNvPr id="5" name="Content Placeholder 4" descr="WhenZachary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3699" r="-83699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6477000" y="5558135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3" action="ppaction://hlinksldjump"/>
              </a:rPr>
              <a:t>Back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69</Words>
  <Application>Microsoft Macintosh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Story Covers</vt:lpstr>
      <vt:lpstr>Out of the Dust</vt:lpstr>
      <vt:lpstr>A Long Way from Chicago</vt:lpstr>
      <vt:lpstr>Bud, Not Buddy</vt:lpstr>
      <vt:lpstr>Shield of Three Lions</vt:lpstr>
      <vt:lpstr>When Zachary Beaver Came to Town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Story Covers</dc:title>
  <dc:creator>MTL Admin</dc:creator>
  <cp:lastModifiedBy>MTL Admin</cp:lastModifiedBy>
  <cp:revision>4</cp:revision>
  <dcterms:created xsi:type="dcterms:W3CDTF">2009-12-16T15:26:32Z</dcterms:created>
  <dcterms:modified xsi:type="dcterms:W3CDTF">2009-12-16T15:33:52Z</dcterms:modified>
</cp:coreProperties>
</file>