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65" d="100"/>
          <a:sy n="65" d="100"/>
        </p:scale>
        <p:origin x="-11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2ED87E-7CC9-446E-9DF3-7405182C7D31}" type="datetimeFigureOut">
              <a:rPr lang="en-US" smtClean="0"/>
              <a:t>1/21/2010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B75A6B-39B4-44EE-8062-F5CBEC99B44D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smtClean="0"/>
              <a:t>Biography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352800"/>
            <a:ext cx="6400800" cy="1752600"/>
          </a:xfrm>
        </p:spPr>
        <p:txBody>
          <a:bodyPr/>
          <a:lstStyle/>
          <a:p>
            <a:r>
              <a:rPr lang="en-US" dirty="0" smtClean="0"/>
              <a:t>The Key to History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written account of someone’s life written by another author</a:t>
            </a:r>
          </a:p>
          <a:p>
            <a:r>
              <a:rPr lang="en-US" dirty="0" smtClean="0"/>
              <a:t>Tends to be about people who made an impact on the world:</a:t>
            </a:r>
          </a:p>
          <a:p>
            <a:r>
              <a:rPr lang="en-US" dirty="0" smtClean="0"/>
              <a:t>Martin Luther King Jr.</a:t>
            </a:r>
          </a:p>
          <a:p>
            <a:r>
              <a:rPr lang="en-US" dirty="0" smtClean="0"/>
              <a:t>Malcolm X</a:t>
            </a:r>
          </a:p>
          <a:p>
            <a:r>
              <a:rPr lang="en-US" dirty="0" smtClean="0"/>
              <a:t>Mahatma Gandhi</a:t>
            </a:r>
          </a:p>
          <a:p>
            <a:r>
              <a:rPr lang="en-US" dirty="0" smtClean="0"/>
              <a:t>Abraham Lincoln</a:t>
            </a:r>
          </a:p>
          <a:p>
            <a:r>
              <a:rPr lang="en-US" dirty="0" smtClean="0"/>
              <a:t>JFK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Recommendations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Have a Dream</a:t>
            </a:r>
          </a:p>
          <a:p>
            <a:r>
              <a:rPr lang="en-US" dirty="0" smtClean="0"/>
              <a:t>Yes We Can</a:t>
            </a:r>
          </a:p>
          <a:p>
            <a:r>
              <a:rPr lang="en-US" dirty="0" smtClean="0"/>
              <a:t>The Diary of Anne Frank</a:t>
            </a:r>
          </a:p>
          <a:p>
            <a:r>
              <a:rPr lang="en-US" dirty="0" smtClean="0"/>
              <a:t>Holocaust Memories: Speaking the Truth</a:t>
            </a:r>
          </a:p>
          <a:p>
            <a:r>
              <a:rPr lang="en-US" dirty="0" smtClean="0"/>
              <a:t>Albert Einstein: a biography</a:t>
            </a:r>
            <a:endParaRPr lang="en-US" dirty="0"/>
          </a:p>
        </p:txBody>
      </p:sp>
      <p:pic>
        <p:nvPicPr>
          <p:cNvPr id="6" name="Content Placeholder 5" descr="I hAVE A Dream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91200" y="1524000"/>
            <a:ext cx="1447800" cy="1930400"/>
          </a:xfrm>
        </p:spPr>
      </p:pic>
      <p:pic>
        <p:nvPicPr>
          <p:cNvPr id="7" name="Picture 6" descr="Yes We C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3505200"/>
            <a:ext cx="1441451" cy="20966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You Should Read Biography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one of the only genres that tell you about the past</a:t>
            </a:r>
          </a:p>
          <a:p>
            <a:r>
              <a:rPr lang="en-US" dirty="0" smtClean="0"/>
              <a:t>Gives motivation to people who have the desire to succeed</a:t>
            </a:r>
          </a:p>
          <a:p>
            <a:r>
              <a:rPr lang="en-US" dirty="0" smtClean="0"/>
              <a:t>Great for book reports about famous people</a:t>
            </a:r>
          </a:p>
          <a:p>
            <a:r>
              <a:rPr lang="en-US" dirty="0" smtClean="0"/>
              <a:t>Tells you about the people who made it possible and worked hard for a kind of world that we live in today</a:t>
            </a:r>
          </a:p>
          <a:p>
            <a:r>
              <a:rPr lang="en-US" dirty="0" smtClean="0"/>
              <a:t>The last reason is because I told you to!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Websites You Can Look and Find the Summary of 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200" dirty="0" smtClean="0"/>
              <a:t>Borders.com</a:t>
            </a:r>
          </a:p>
          <a:p>
            <a:r>
              <a:rPr lang="en-US" sz="4200" dirty="0" smtClean="0"/>
              <a:t>Barnesandnoble.com</a:t>
            </a:r>
          </a:p>
          <a:p>
            <a:r>
              <a:rPr lang="en-US" sz="4200" dirty="0" smtClean="0"/>
              <a:t>Scholastic.com</a:t>
            </a:r>
          </a:p>
          <a:p>
            <a:r>
              <a:rPr lang="en-US" sz="4200" dirty="0" smtClean="0"/>
              <a:t>Google.com (type in any book you are looking for)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You Should Avoid Fantasy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Fantasy is not based on true events so it is really like you are just reading some bogus that will not educate you in any possible way.</a:t>
            </a:r>
          </a:p>
          <a:p>
            <a:r>
              <a:rPr lang="en-US" sz="2000" dirty="0" smtClean="0"/>
              <a:t>While fantasy does let you use your imagination, biography  books flash you by the stories and miraculous events  of the person’s life</a:t>
            </a:r>
            <a:endParaRPr lang="en-US" sz="2000" dirty="0"/>
          </a:p>
        </p:txBody>
      </p:sp>
      <p:pic>
        <p:nvPicPr>
          <p:cNvPr id="6" name="Content Placeholder 5" descr="biography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949755"/>
            <a:ext cx="5111750" cy="249970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76400" y="762000"/>
            <a:ext cx="6096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Please Consider The Statements I Have Presented To You And Read A Biography!</a:t>
            </a:r>
            <a:endParaRPr lang="en-US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</TotalTime>
  <Words>226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 Biography </vt:lpstr>
      <vt:lpstr>Definition</vt:lpstr>
      <vt:lpstr>Book Recommendations</vt:lpstr>
      <vt:lpstr>Why You Should Read Biography</vt:lpstr>
      <vt:lpstr>Websites You Can Look and Find the Summary of Books</vt:lpstr>
      <vt:lpstr>Why You Should Avoid Fantasy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Biography</dc:title>
  <dc:creator>HP Notebook User</dc:creator>
  <cp:lastModifiedBy>HP Notebook User</cp:lastModifiedBy>
  <cp:revision>4</cp:revision>
  <dcterms:created xsi:type="dcterms:W3CDTF">2010-01-22T02:22:49Z</dcterms:created>
  <dcterms:modified xsi:type="dcterms:W3CDTF">2010-01-22T02:59:20Z</dcterms:modified>
</cp:coreProperties>
</file>