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E6E6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0DEF7-E4D9-4AC9-AD47-5CB87ABB9C22}" type="datetimeFigureOut">
              <a:rPr lang="en-US" smtClean="0"/>
              <a:pPr/>
              <a:t>12/18/09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01A87-E18C-46B2-9ACE-B842E50D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391400" cy="3584575"/>
          </a:xfrm>
        </p:spPr>
        <p:txBody>
          <a:bodyPr/>
          <a:lstStyle/>
          <a:p>
            <a:r>
              <a:rPr lang="en-US" sz="9600" dirty="0" smtClean="0">
                <a:solidFill>
                  <a:srgbClr val="CCFFCC"/>
                </a:solidFill>
              </a:rPr>
              <a:t>Mystery</a:t>
            </a:r>
            <a:endParaRPr lang="en-US" sz="9600" dirty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Mystery Book…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algn="ctr">
              <a:buNone/>
            </a:pPr>
            <a:r>
              <a:rPr lang="en-US" dirty="0" smtClean="0">
                <a:solidFill>
                  <a:srgbClr val="FFFFFF"/>
                </a:solidFill>
              </a:rPr>
              <a:t>    Is a book with a mystery in it.  A mystery is something </a:t>
            </a:r>
            <a:r>
              <a:rPr lang="en-US" dirty="0" smtClean="0">
                <a:solidFill>
                  <a:srgbClr val="FFFFFF"/>
                </a:solidFill>
              </a:rPr>
              <a:t>that baffles understanding and cannot be </a:t>
            </a:r>
            <a:r>
              <a:rPr lang="en-US" dirty="0" smtClean="0">
                <a:solidFill>
                  <a:srgbClr val="FFFFFF"/>
                </a:solidFill>
              </a:rPr>
              <a:t>explained.  The answer is answered by using clues, or </a:t>
            </a:r>
            <a:r>
              <a:rPr lang="en-US" smtClean="0">
                <a:solidFill>
                  <a:srgbClr val="FFFFFF"/>
                </a:solidFill>
              </a:rPr>
              <a:t>a hint.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2 Recommended Books: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 descr="deepda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3066691" cy="4629150"/>
          </a:xfrm>
          <a:prstGeom prst="rect">
            <a:avLst/>
          </a:prstGeom>
        </p:spPr>
      </p:pic>
      <p:pic>
        <p:nvPicPr>
          <p:cNvPr id="7" name="Picture 6" descr="west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763" y="1143000"/>
            <a:ext cx="2805265" cy="46291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43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Mystery</vt:lpstr>
      <vt:lpstr>A Mystery Book…</vt:lpstr>
      <vt:lpstr>2 Recommended Books: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5</cp:revision>
  <dcterms:created xsi:type="dcterms:W3CDTF">2009-12-18T16:14:17Z</dcterms:created>
  <dcterms:modified xsi:type="dcterms:W3CDTF">2009-12-18T16:20:26Z</dcterms:modified>
</cp:coreProperties>
</file>