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pdf" ContentType="application/pdf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7257" autoAdjust="0"/>
  </p:normalViewPr>
  <p:slideViewPr>
    <p:cSldViewPr snapToObjects="1">
      <p:cViewPr varScale="1">
        <p:scale>
          <a:sx n="85" d="100"/>
          <a:sy n="85" d="100"/>
        </p:scale>
        <p:origin x="-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A8E844-1D98-437D-8697-56D969D5E16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CD6075-DB29-46C6-970B-5902B29A856C}">
      <dgm:prSet phldrT="[Text]" custT="1"/>
      <dgm:spPr/>
      <dgm:t>
        <a:bodyPr/>
        <a:lstStyle/>
        <a:p>
          <a:r>
            <a:rPr lang="en-US" sz="2000" dirty="0" smtClean="0"/>
            <a:t>A scientific problem</a:t>
          </a:r>
          <a:endParaRPr lang="en-US" sz="2000" dirty="0"/>
        </a:p>
      </dgm:t>
    </dgm:pt>
    <dgm:pt modelId="{02210CAA-DDE8-46E1-8618-2E69FDB46C84}" type="parTrans" cxnId="{40686016-201C-4E9B-A29C-8B12E64D8E3E}">
      <dgm:prSet/>
      <dgm:spPr/>
      <dgm:t>
        <a:bodyPr/>
        <a:lstStyle/>
        <a:p>
          <a:endParaRPr lang="en-US"/>
        </a:p>
      </dgm:t>
    </dgm:pt>
    <dgm:pt modelId="{00638ABE-9971-4ADF-AAE2-7D3F480BFF28}" type="sibTrans" cxnId="{40686016-201C-4E9B-A29C-8B12E64D8E3E}">
      <dgm:prSet/>
      <dgm:spPr/>
      <dgm:t>
        <a:bodyPr/>
        <a:lstStyle/>
        <a:p>
          <a:endParaRPr lang="en-US"/>
        </a:p>
      </dgm:t>
    </dgm:pt>
    <dgm:pt modelId="{FE8A7211-A9A6-4C6F-975B-FAD1A178AAA9}">
      <dgm:prSet phldrT="[Text]" custT="1"/>
      <dgm:spPr/>
      <dgm:t>
        <a:bodyPr/>
        <a:lstStyle/>
        <a:p>
          <a:r>
            <a:rPr lang="en-US" sz="2000" dirty="0" smtClean="0"/>
            <a:t>A character that outsmarts scientific problem </a:t>
          </a:r>
          <a:endParaRPr lang="en-US" sz="2000" dirty="0"/>
        </a:p>
      </dgm:t>
    </dgm:pt>
    <dgm:pt modelId="{FEE8F145-7954-4D97-9F3B-DEE4B06E24AF}" type="parTrans" cxnId="{BAC83494-125A-4861-AB42-AA150F51D138}">
      <dgm:prSet/>
      <dgm:spPr/>
      <dgm:t>
        <a:bodyPr/>
        <a:lstStyle/>
        <a:p>
          <a:endParaRPr lang="en-US"/>
        </a:p>
      </dgm:t>
    </dgm:pt>
    <dgm:pt modelId="{485F6AE3-03EE-423F-B402-4B094E4C04F9}" type="sibTrans" cxnId="{BAC83494-125A-4861-AB42-AA150F51D138}">
      <dgm:prSet/>
      <dgm:spPr/>
      <dgm:t>
        <a:bodyPr/>
        <a:lstStyle/>
        <a:p>
          <a:endParaRPr lang="en-US"/>
        </a:p>
      </dgm:t>
    </dgm:pt>
    <dgm:pt modelId="{11472B23-7BA4-4A96-A1FE-0970769BAFDF}">
      <dgm:prSet phldrT="[Text]" custT="1"/>
      <dgm:spPr/>
      <dgm:t>
        <a:bodyPr/>
        <a:lstStyle/>
        <a:p>
          <a:r>
            <a:rPr lang="en-US" sz="2000" dirty="0" smtClean="0"/>
            <a:t>Impossible things like time travel and aliens</a:t>
          </a:r>
          <a:endParaRPr lang="en-US" sz="2000" dirty="0"/>
        </a:p>
      </dgm:t>
    </dgm:pt>
    <dgm:pt modelId="{09F79D2E-6E95-4D5F-A1F5-E90E1392D3EF}" type="parTrans" cxnId="{E3D8B1AF-7DFD-4C54-BB33-A53EF3C5B737}">
      <dgm:prSet/>
      <dgm:spPr/>
      <dgm:t>
        <a:bodyPr/>
        <a:lstStyle/>
        <a:p>
          <a:endParaRPr lang="en-US"/>
        </a:p>
      </dgm:t>
    </dgm:pt>
    <dgm:pt modelId="{2AC9AF05-0BBE-466A-9BF3-F04E83175FF3}" type="sibTrans" cxnId="{E3D8B1AF-7DFD-4C54-BB33-A53EF3C5B737}">
      <dgm:prSet/>
      <dgm:spPr/>
      <dgm:t>
        <a:bodyPr/>
        <a:lstStyle/>
        <a:p>
          <a:endParaRPr lang="en-US"/>
        </a:p>
      </dgm:t>
    </dgm:pt>
    <dgm:pt modelId="{B08C2DCF-A80F-440A-87F9-505CBB8AC3D8}">
      <dgm:prSet phldrT="[Text]" custT="1"/>
      <dgm:spPr/>
      <dgm:t>
        <a:bodyPr/>
        <a:lstStyle/>
        <a:p>
          <a:r>
            <a:rPr lang="en-US" sz="2000" dirty="0" smtClean="0"/>
            <a:t>A logical reason for scientific problem</a:t>
          </a:r>
          <a:endParaRPr lang="en-US" sz="2000" dirty="0"/>
        </a:p>
      </dgm:t>
    </dgm:pt>
    <dgm:pt modelId="{55AD9A4F-F92A-4756-8F23-13B42A76FE6C}" type="parTrans" cxnId="{976E9E38-D4E9-4B70-8F94-3B0752066441}">
      <dgm:prSet/>
      <dgm:spPr/>
      <dgm:t>
        <a:bodyPr/>
        <a:lstStyle/>
        <a:p>
          <a:endParaRPr lang="en-US"/>
        </a:p>
      </dgm:t>
    </dgm:pt>
    <dgm:pt modelId="{D9859D59-4AEB-43E8-9D3E-00EB0102C7F2}" type="sibTrans" cxnId="{976E9E38-D4E9-4B70-8F94-3B0752066441}">
      <dgm:prSet/>
      <dgm:spPr/>
      <dgm:t>
        <a:bodyPr/>
        <a:lstStyle/>
        <a:p>
          <a:endParaRPr lang="en-US"/>
        </a:p>
      </dgm:t>
    </dgm:pt>
    <dgm:pt modelId="{93A3ABBE-11B6-4ECF-9C55-36C902C54CEF}">
      <dgm:prSet phldrT="[Text]" custT="1"/>
      <dgm:spPr/>
      <dgm:t>
        <a:bodyPr/>
        <a:lstStyle/>
        <a:p>
          <a:r>
            <a:rPr lang="en-US" sz="1900" dirty="0" smtClean="0"/>
            <a:t>May include robots or technology</a:t>
          </a:r>
          <a:endParaRPr lang="en-US" sz="1900" dirty="0"/>
        </a:p>
      </dgm:t>
    </dgm:pt>
    <dgm:pt modelId="{EEA346FC-51B3-4E94-9787-638FA14EC12C}" type="parTrans" cxnId="{A31EA810-2E82-4F50-91A4-2239B3CC8D2E}">
      <dgm:prSet/>
      <dgm:spPr/>
      <dgm:t>
        <a:bodyPr/>
        <a:lstStyle/>
        <a:p>
          <a:endParaRPr lang="en-US"/>
        </a:p>
      </dgm:t>
    </dgm:pt>
    <dgm:pt modelId="{0B1D40DB-40FE-4D6B-8B28-C7DD0ACDCE1A}" type="sibTrans" cxnId="{A31EA810-2E82-4F50-91A4-2239B3CC8D2E}">
      <dgm:prSet/>
      <dgm:spPr/>
      <dgm:t>
        <a:bodyPr/>
        <a:lstStyle/>
        <a:p>
          <a:endParaRPr lang="en-US"/>
        </a:p>
      </dgm:t>
    </dgm:pt>
    <dgm:pt modelId="{F79E10D7-EC05-4C5B-9022-523FDA6CC2AB}" type="pres">
      <dgm:prSet presAssocID="{E0A8E844-1D98-437D-8697-56D969D5E1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DE0EAE-32C1-40B6-B190-61F5A46D901E}" type="pres">
      <dgm:prSet presAssocID="{9DCD6075-DB29-46C6-970B-5902B29A856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9DFC3-F70C-452B-8666-8B3AAF468AA2}" type="pres">
      <dgm:prSet presAssocID="{00638ABE-9971-4ADF-AAE2-7D3F480BFF28}" presName="sibTrans" presStyleCnt="0"/>
      <dgm:spPr/>
    </dgm:pt>
    <dgm:pt modelId="{3D17DFD2-FFAE-40E7-BE6F-9FB5BA68CC4D}" type="pres">
      <dgm:prSet presAssocID="{FE8A7211-A9A6-4C6F-975B-FAD1A178AAA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49C67-D777-4D92-834A-6011CE3C47CD}" type="pres">
      <dgm:prSet presAssocID="{485F6AE3-03EE-423F-B402-4B094E4C04F9}" presName="sibTrans" presStyleCnt="0"/>
      <dgm:spPr/>
    </dgm:pt>
    <dgm:pt modelId="{0BA218A7-9CB6-498E-B5F1-249EDDAD603E}" type="pres">
      <dgm:prSet presAssocID="{11472B23-7BA4-4A96-A1FE-0970769BAFD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A515D-C452-493B-86B2-2209508CF5CB}" type="pres">
      <dgm:prSet presAssocID="{2AC9AF05-0BBE-466A-9BF3-F04E83175FF3}" presName="sibTrans" presStyleCnt="0"/>
      <dgm:spPr/>
    </dgm:pt>
    <dgm:pt modelId="{E81F376D-F93D-4696-B6FB-296EE1C47599}" type="pres">
      <dgm:prSet presAssocID="{B08C2DCF-A80F-440A-87F9-505CBB8AC3D8}" presName="node" presStyleLbl="node1" presStyleIdx="3" presStyleCnt="5" custLinFactNeighborX="-22407" custLinFactNeighborY="-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C059B-B6BA-4762-8099-7919691DFB30}" type="pres">
      <dgm:prSet presAssocID="{D9859D59-4AEB-43E8-9D3E-00EB0102C7F2}" presName="sibTrans" presStyleCnt="0"/>
      <dgm:spPr/>
    </dgm:pt>
    <dgm:pt modelId="{1067FE71-0FCD-4893-828C-E68F270A96A7}" type="pres">
      <dgm:prSet presAssocID="{93A3ABBE-11B6-4ECF-9C55-36C902C54CE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17F40D-6559-4E35-B5F0-4359C41357AF}" type="presOf" srcId="{E0A8E844-1D98-437D-8697-56D969D5E16F}" destId="{F79E10D7-EC05-4C5B-9022-523FDA6CC2AB}" srcOrd="0" destOrd="0" presId="urn:microsoft.com/office/officeart/2005/8/layout/default"/>
    <dgm:cxn modelId="{EEBDE00B-6B95-4C19-B6DD-702E1BC94169}" type="presOf" srcId="{FE8A7211-A9A6-4C6F-975B-FAD1A178AAA9}" destId="{3D17DFD2-FFAE-40E7-BE6F-9FB5BA68CC4D}" srcOrd="0" destOrd="0" presId="urn:microsoft.com/office/officeart/2005/8/layout/default"/>
    <dgm:cxn modelId="{E3302C76-D399-4BDB-939C-05235C93FB5E}" type="presOf" srcId="{9DCD6075-DB29-46C6-970B-5902B29A856C}" destId="{FADE0EAE-32C1-40B6-B190-61F5A46D901E}" srcOrd="0" destOrd="0" presId="urn:microsoft.com/office/officeart/2005/8/layout/default"/>
    <dgm:cxn modelId="{40686016-201C-4E9B-A29C-8B12E64D8E3E}" srcId="{E0A8E844-1D98-437D-8697-56D969D5E16F}" destId="{9DCD6075-DB29-46C6-970B-5902B29A856C}" srcOrd="0" destOrd="0" parTransId="{02210CAA-DDE8-46E1-8618-2E69FDB46C84}" sibTransId="{00638ABE-9971-4ADF-AAE2-7D3F480BFF28}"/>
    <dgm:cxn modelId="{976E9E38-D4E9-4B70-8F94-3B0752066441}" srcId="{E0A8E844-1D98-437D-8697-56D969D5E16F}" destId="{B08C2DCF-A80F-440A-87F9-505CBB8AC3D8}" srcOrd="3" destOrd="0" parTransId="{55AD9A4F-F92A-4756-8F23-13B42A76FE6C}" sibTransId="{D9859D59-4AEB-43E8-9D3E-00EB0102C7F2}"/>
    <dgm:cxn modelId="{FC851F83-B628-44BE-828F-8F2DACC8A118}" type="presOf" srcId="{11472B23-7BA4-4A96-A1FE-0970769BAFDF}" destId="{0BA218A7-9CB6-498E-B5F1-249EDDAD603E}" srcOrd="0" destOrd="0" presId="urn:microsoft.com/office/officeart/2005/8/layout/default"/>
    <dgm:cxn modelId="{A31EA810-2E82-4F50-91A4-2239B3CC8D2E}" srcId="{E0A8E844-1D98-437D-8697-56D969D5E16F}" destId="{93A3ABBE-11B6-4ECF-9C55-36C902C54CEF}" srcOrd="4" destOrd="0" parTransId="{EEA346FC-51B3-4E94-9787-638FA14EC12C}" sibTransId="{0B1D40DB-40FE-4D6B-8B28-C7DD0ACDCE1A}"/>
    <dgm:cxn modelId="{70D52027-599A-46DA-8C71-44632D9D96CA}" type="presOf" srcId="{93A3ABBE-11B6-4ECF-9C55-36C902C54CEF}" destId="{1067FE71-0FCD-4893-828C-E68F270A96A7}" srcOrd="0" destOrd="0" presId="urn:microsoft.com/office/officeart/2005/8/layout/default"/>
    <dgm:cxn modelId="{E3D8B1AF-7DFD-4C54-BB33-A53EF3C5B737}" srcId="{E0A8E844-1D98-437D-8697-56D969D5E16F}" destId="{11472B23-7BA4-4A96-A1FE-0970769BAFDF}" srcOrd="2" destOrd="0" parTransId="{09F79D2E-6E95-4D5F-A1F5-E90E1392D3EF}" sibTransId="{2AC9AF05-0BBE-466A-9BF3-F04E83175FF3}"/>
    <dgm:cxn modelId="{34117022-DC86-45CA-B580-1C57214C53C9}" type="presOf" srcId="{B08C2DCF-A80F-440A-87F9-505CBB8AC3D8}" destId="{E81F376D-F93D-4696-B6FB-296EE1C47599}" srcOrd="0" destOrd="0" presId="urn:microsoft.com/office/officeart/2005/8/layout/default"/>
    <dgm:cxn modelId="{BAC83494-125A-4861-AB42-AA150F51D138}" srcId="{E0A8E844-1D98-437D-8697-56D969D5E16F}" destId="{FE8A7211-A9A6-4C6F-975B-FAD1A178AAA9}" srcOrd="1" destOrd="0" parTransId="{FEE8F145-7954-4D97-9F3B-DEE4B06E24AF}" sibTransId="{485F6AE3-03EE-423F-B402-4B094E4C04F9}"/>
    <dgm:cxn modelId="{F960E513-9BD9-4443-8F83-022ED06A6F59}" type="presParOf" srcId="{F79E10D7-EC05-4C5B-9022-523FDA6CC2AB}" destId="{FADE0EAE-32C1-40B6-B190-61F5A46D901E}" srcOrd="0" destOrd="0" presId="urn:microsoft.com/office/officeart/2005/8/layout/default"/>
    <dgm:cxn modelId="{4AFB8356-7494-4390-8240-B954B857EADE}" type="presParOf" srcId="{F79E10D7-EC05-4C5B-9022-523FDA6CC2AB}" destId="{81D9DFC3-F70C-452B-8666-8B3AAF468AA2}" srcOrd="1" destOrd="0" presId="urn:microsoft.com/office/officeart/2005/8/layout/default"/>
    <dgm:cxn modelId="{9C73E80C-93E6-42B0-B976-3C56DFB6BC94}" type="presParOf" srcId="{F79E10D7-EC05-4C5B-9022-523FDA6CC2AB}" destId="{3D17DFD2-FFAE-40E7-BE6F-9FB5BA68CC4D}" srcOrd="2" destOrd="0" presId="urn:microsoft.com/office/officeart/2005/8/layout/default"/>
    <dgm:cxn modelId="{AAA3DCD3-7650-43C5-96B1-2F3BD1D46A06}" type="presParOf" srcId="{F79E10D7-EC05-4C5B-9022-523FDA6CC2AB}" destId="{02E49C67-D777-4D92-834A-6011CE3C47CD}" srcOrd="3" destOrd="0" presId="urn:microsoft.com/office/officeart/2005/8/layout/default"/>
    <dgm:cxn modelId="{953D33D7-348D-4DB1-8FAC-E0B88F3E1951}" type="presParOf" srcId="{F79E10D7-EC05-4C5B-9022-523FDA6CC2AB}" destId="{0BA218A7-9CB6-498E-B5F1-249EDDAD603E}" srcOrd="4" destOrd="0" presId="urn:microsoft.com/office/officeart/2005/8/layout/default"/>
    <dgm:cxn modelId="{CBB15A69-9302-499C-A71F-B403201FCF9D}" type="presParOf" srcId="{F79E10D7-EC05-4C5B-9022-523FDA6CC2AB}" destId="{C71A515D-C452-493B-86B2-2209508CF5CB}" srcOrd="5" destOrd="0" presId="urn:microsoft.com/office/officeart/2005/8/layout/default"/>
    <dgm:cxn modelId="{981500C2-84F2-4F09-808F-32747D3DAF1B}" type="presParOf" srcId="{F79E10D7-EC05-4C5B-9022-523FDA6CC2AB}" destId="{E81F376D-F93D-4696-B6FB-296EE1C47599}" srcOrd="6" destOrd="0" presId="urn:microsoft.com/office/officeart/2005/8/layout/default"/>
    <dgm:cxn modelId="{CD21E1A9-BE4F-486A-86FE-070E0EEF3402}" type="presParOf" srcId="{F79E10D7-EC05-4C5B-9022-523FDA6CC2AB}" destId="{CA2C059B-B6BA-4762-8099-7919691DFB30}" srcOrd="7" destOrd="0" presId="urn:microsoft.com/office/officeart/2005/8/layout/default"/>
    <dgm:cxn modelId="{B4F21D4F-422B-4282-8B41-25AA4742ED6D}" type="presParOf" srcId="{F79E10D7-EC05-4C5B-9022-523FDA6CC2AB}" destId="{1067FE71-0FCD-4893-828C-E68F270A96A7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CC8A27-7B37-4605-BEA8-0BC4E3DAC50E}" type="datetimeFigureOut">
              <a:rPr lang="en-US" smtClean="0"/>
              <a:pPr/>
              <a:t>12/15/09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403986-0391-4449-8FB0-92980FF900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raggadocio"/>
                <a:cs typeface="Braggadocio"/>
              </a:rPr>
              <a:t>SCIENCE FICTION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Braggadocio"/>
              <a:cs typeface="Braggadoci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14400" y="990600"/>
          <a:ext cx="8229600" cy="38401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/>
          <a:srcRect l="-82076" r="-82076"/>
          <a:stretch>
            <a:fillRect/>
          </a:stretch>
        </p:blipFill>
        <p:spPr>
          <a:xfrm>
            <a:off x="1524000" y="4572000"/>
            <a:ext cx="6553200" cy="2496027"/>
          </a:xfrm>
        </p:spPr>
      </p:pic>
      <p:sp>
        <p:nvSpPr>
          <p:cNvPr id="6" name="TextBox 5"/>
          <p:cNvSpPr txBox="1"/>
          <p:nvPr/>
        </p:nvSpPr>
        <p:spPr>
          <a:xfrm>
            <a:off x="1143000" y="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Science Fiction may include,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Fiction may include labs or mad scientists!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8772" r="-4877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5562600"/>
            <a:ext cx="9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Beakers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Many science fiction books go to the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Lucida Console"/>
                <a:cs typeface="Lucida Console"/>
              </a:rPr>
              <a:t>future!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Lucida Console"/>
              <a:cs typeface="Lucida Console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532" r="-753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68580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Circuit board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ll MT"/>
                <a:cs typeface="Bell MT"/>
              </a:rPr>
              <a:t>Science Fiction books</a:t>
            </a:r>
            <a:endParaRPr lang="en-US" dirty="0">
              <a:latin typeface="Bell MT"/>
              <a:cs typeface="Bell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Back In Time With Thomas Edison </a:t>
            </a:r>
            <a:r>
              <a:rPr lang="en-US" dirty="0" smtClean="0"/>
              <a:t>by Dan </a:t>
            </a:r>
            <a:r>
              <a:rPr lang="en-US" dirty="0" smtClean="0"/>
              <a:t>Gutman</a:t>
            </a:r>
            <a:r>
              <a:rPr lang="en-US" dirty="0" smtClean="0"/>
              <a:t>																	</a:t>
            </a:r>
            <a:r>
              <a:rPr lang="en-US" u="sng" dirty="0" smtClean="0"/>
              <a:t>The City of Ember </a:t>
            </a:r>
            <a:r>
              <a:rPr lang="en-US" dirty="0" smtClean="0"/>
              <a:t>by Jeanne </a:t>
            </a:r>
            <a:r>
              <a:rPr lang="en-US" dirty="0" smtClean="0"/>
              <a:t>DuPrau</a:t>
            </a:r>
            <a:r>
              <a:rPr lang="en-US" dirty="0" smtClean="0"/>
              <a:t>												 		`					</a:t>
            </a:r>
            <a:r>
              <a:rPr lang="en-US" u="sng" dirty="0" smtClean="0"/>
              <a:t>Artemis Fowl </a:t>
            </a:r>
            <a:r>
              <a:rPr lang="en-US" dirty="0" smtClean="0"/>
              <a:t>by </a:t>
            </a:r>
            <a:r>
              <a:rPr lang="en-US" dirty="0" smtClean="0"/>
              <a:t>Eoin</a:t>
            </a:r>
            <a:r>
              <a:rPr lang="en-US" dirty="0" smtClean="0"/>
              <a:t> </a:t>
            </a:r>
            <a:r>
              <a:rPr lang="en-US" dirty="0" smtClean="0"/>
              <a:t>Colfer</a:t>
            </a:r>
            <a:r>
              <a:rPr lang="en-US" dirty="0" smtClean="0"/>
              <a:t> 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Hopefully you have learned some more about science fiction!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33563" r="-33563"/>
              <a:stretch>
                <a:fillRect/>
              </a:stretch>
            </p:blipFill>
          </mc:Choice>
          <mc:Fallback>
            <p:blipFill>
              <a:blip r:embed="rId3"/>
              <a:srcRect l="-33563" r="-33563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49</TotalTime>
  <Words>127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SCIENCE FICTION</vt:lpstr>
      <vt:lpstr>Slide 2</vt:lpstr>
      <vt:lpstr>Science Fiction may include labs or mad scientists!</vt:lpstr>
      <vt:lpstr>Many science fiction books go to the future!</vt:lpstr>
      <vt:lpstr>Science Fiction books</vt:lpstr>
      <vt:lpstr>Hopefully you have learned some more about science fiction!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FICTION</dc:title>
  <dc:creator>MTL Admin</dc:creator>
  <cp:lastModifiedBy>MTL Admin</cp:lastModifiedBy>
  <cp:revision>2</cp:revision>
  <dcterms:created xsi:type="dcterms:W3CDTF">2009-12-15T16:15:18Z</dcterms:created>
  <dcterms:modified xsi:type="dcterms:W3CDTF">2009-12-15T16:28:18Z</dcterms:modified>
</cp:coreProperties>
</file>