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06CB0A6-3A26-427C-8397-5719022B7F9B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ACB5D0-0967-4B69-AA97-4D1820A8F08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muncysd.schoolwires.com/5529103918926830/lib/5529103918926830/girl_reading_clipart.jpg&amp;imgrefurl=http://muncysd.schoolwires.com/5529103918926830/&amp;usg=__R3l60goxWv-KdIh2XDLAItc5IDw=&amp;h=140&amp;w=300&amp;sz=10&amp;hl=en&amp;start=2&amp;um=1&amp;itbs=1&amp;tbnid=NlW0ztnzzG2WBM:&amp;tbnh=54&amp;tbnw=116&amp;prev=/images%3Fq%3Dreading%2Bclipart%26hl%3Den%26rls%3Dcom.microsoft:en-us:IE-SearchBox%26rlz%3D1I7GPEA_enUS287%26sa%3DX%26um%3D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Cooper Black" pitchFamily="18" charset="0"/>
              </a:rPr>
              <a:t>Genre Characteristics</a:t>
            </a:r>
            <a:endParaRPr lang="en-US" sz="4000" dirty="0">
              <a:solidFill>
                <a:srgbClr val="FFFF00"/>
              </a:solidFill>
              <a:latin typeface="Cooper Black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Modern Fantasy</a:t>
            </a:r>
            <a:endParaRPr lang="en-US" dirty="0">
              <a:latin typeface="Broadway" pitchFamily="82" charset="0"/>
            </a:endParaRPr>
          </a:p>
        </p:txBody>
      </p:sp>
      <p:pic>
        <p:nvPicPr>
          <p:cNvPr id="1026" name="Picture 2" descr="C:\Users\rj\AppData\Local\Microsoft\Windows\Temporary Internet Files\Content.IE5\107724D5\MCj044042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343400"/>
            <a:ext cx="1827886" cy="1506017"/>
          </a:xfrm>
          <a:prstGeom prst="rect">
            <a:avLst/>
          </a:prstGeom>
          <a:noFill/>
        </p:spPr>
      </p:pic>
      <p:pic>
        <p:nvPicPr>
          <p:cNvPr id="1027" name="Picture 3" descr="C:\Users\rj\AppData\Local\Microsoft\Windows\Temporary Internet Files\Content.IE5\3PKUUT38\MMAG00299_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609600"/>
            <a:ext cx="990600" cy="9429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Animals that talk</a:t>
            </a:r>
          </a:p>
          <a:p>
            <a:r>
              <a:rPr lang="en-US" dirty="0" smtClean="0"/>
              <a:t>Good vs. Evil Conflict</a:t>
            </a:r>
          </a:p>
          <a:p>
            <a:r>
              <a:rPr lang="en-US" dirty="0" smtClean="0"/>
              <a:t>Imaginary or Mythical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924935" y="3276600"/>
            <a:ext cx="7375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Modern Fantasy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rj\AppData\Local\Microsoft\Windows\Temporary Internet Files\Content.IE5\SL5FXNF0\MMj023641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267200"/>
            <a:ext cx="863600" cy="762000"/>
          </a:xfrm>
          <a:prstGeom prst="rect">
            <a:avLst/>
          </a:prstGeom>
          <a:noFill/>
        </p:spPr>
      </p:pic>
      <p:pic>
        <p:nvPicPr>
          <p:cNvPr id="2051" name="Picture 3" descr="C:\Users\rj\AppData\Local\Microsoft\Windows\Temporary Internet Files\Content.IE5\3PKUUT38\MMj0354499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800600"/>
            <a:ext cx="809625" cy="619125"/>
          </a:xfrm>
          <a:prstGeom prst="rect">
            <a:avLst/>
          </a:prstGeom>
          <a:noFill/>
        </p:spPr>
      </p:pic>
      <p:pic>
        <p:nvPicPr>
          <p:cNvPr id="2052" name="Picture 4" descr="C:\Users\rj\AppData\Local\Microsoft\Windows\Temporary Internet Files\Content.IE5\3PKUUT38\MMj0354499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800600"/>
            <a:ext cx="809625" cy="61912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Characteristics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Main Characters have special power or ability</a:t>
            </a:r>
          </a:p>
          <a:p>
            <a:r>
              <a:rPr lang="en-US" dirty="0" smtClean="0"/>
              <a:t>Magic</a:t>
            </a:r>
          </a:p>
          <a:p>
            <a:r>
              <a:rPr lang="en-US" dirty="0" smtClean="0"/>
              <a:t>Adventure</a:t>
            </a:r>
          </a:p>
          <a:p>
            <a:pPr>
              <a:buNone/>
            </a:pPr>
            <a:endParaRPr lang="en-US" b="1" dirty="0"/>
          </a:p>
        </p:txBody>
      </p:sp>
      <p:pic>
        <p:nvPicPr>
          <p:cNvPr id="3074" name="Picture 2" descr="C:\Users\rj\AppData\Local\Microsoft\Windows\Temporary Internet Files\Content.IE5\3PKUUT38\MMj035449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648200"/>
            <a:ext cx="838200" cy="640976"/>
          </a:xfrm>
          <a:prstGeom prst="rect">
            <a:avLst/>
          </a:prstGeom>
          <a:noFill/>
        </p:spPr>
      </p:pic>
      <p:pic>
        <p:nvPicPr>
          <p:cNvPr id="3075" name="Picture 3" descr="C:\Users\rj\AppData\Local\Microsoft\Windows\Temporary Internet Files\Content.IE5\SL5FXNF0\MMj0236419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166347"/>
            <a:ext cx="762000" cy="672353"/>
          </a:xfrm>
          <a:prstGeom prst="rect">
            <a:avLst/>
          </a:prstGeom>
          <a:noFill/>
        </p:spPr>
      </p:pic>
      <p:pic>
        <p:nvPicPr>
          <p:cNvPr id="3076" name="Picture 4" descr="C:\Users\rj\AppData\Local\Microsoft\Windows\Temporary Internet Files\Content.IE5\3PKUUT38\MMj035449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648200"/>
            <a:ext cx="909271" cy="6953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990600" y="3124200"/>
            <a:ext cx="7375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Modern Fantasy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lu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Genre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Unreal Events</a:t>
            </a:r>
          </a:p>
          <a:p>
            <a:r>
              <a:rPr lang="en-US" dirty="0" smtClean="0"/>
              <a:t>Happens in present day time</a:t>
            </a:r>
          </a:p>
          <a:p>
            <a:r>
              <a:rPr lang="en-US" dirty="0" smtClean="0"/>
              <a:t>Character has to go on journey to save person/object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rj\AppData\Local\Microsoft\Windows\Temporary Internet Files\Content.IE5\3PKUUT38\MMj035449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714875"/>
            <a:ext cx="909271" cy="695325"/>
          </a:xfrm>
          <a:prstGeom prst="rect">
            <a:avLst/>
          </a:prstGeom>
          <a:noFill/>
        </p:spPr>
      </p:pic>
      <p:pic>
        <p:nvPicPr>
          <p:cNvPr id="4100" name="Picture 4" descr="C:\Users\rj\AppData\Local\Microsoft\Windows\Temporary Internet Files\Content.IE5\SL5FXNF0\MMj0236419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191000"/>
            <a:ext cx="914400" cy="80682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914400" y="3200400"/>
            <a:ext cx="7375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Modern Fantasy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2" descr="C:\Users\rj\AppData\Local\Microsoft\Windows\Temporary Internet Files\Content.IE5\3PKUUT38\MMj035449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724400"/>
            <a:ext cx="909271" cy="6953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The End</a:t>
            </a:r>
            <a:endParaRPr lang="en-US" sz="6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But Stay Tuned For The Rest of My Wiki</a:t>
            </a:r>
            <a:endParaRPr lang="en-US" sz="3600" dirty="0"/>
          </a:p>
        </p:txBody>
      </p:sp>
      <p:pic>
        <p:nvPicPr>
          <p:cNvPr id="5124" name="Picture 4" descr="C:\Users\rj\AppData\Local\Microsoft\Windows\Temporary Internet Files\Content.IE5\3PKUUT38\MMAG00299_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724400"/>
            <a:ext cx="1195387" cy="1137916"/>
          </a:xfrm>
          <a:prstGeom prst="rect">
            <a:avLst/>
          </a:prstGeom>
          <a:noFill/>
        </p:spPr>
      </p:pic>
      <p:pic>
        <p:nvPicPr>
          <p:cNvPr id="5126" name="Picture 6" descr="http://t0.gstatic.com/images?q=tbn:NlW0ztnzzG2WBM:http://muncysd.schoolwires.com/5529103918926830/lib/5529103918926830/girl_reading_clipar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4572000"/>
            <a:ext cx="1447800" cy="673977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3505200" y="2514600"/>
            <a:ext cx="4310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</TotalTime>
  <Words>67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Modern Fantasy</vt:lpstr>
      <vt:lpstr>Genre Characteristics</vt:lpstr>
      <vt:lpstr>Genre Characteristics Continued…</vt:lpstr>
      <vt:lpstr> Genre Characteristics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Fantasy</dc:title>
  <dc:creator>rj</dc:creator>
  <cp:lastModifiedBy>rj</cp:lastModifiedBy>
  <cp:revision>4</cp:revision>
  <dcterms:created xsi:type="dcterms:W3CDTF">2009-12-07T23:41:34Z</dcterms:created>
  <dcterms:modified xsi:type="dcterms:W3CDTF">2009-12-08T00:13:48Z</dcterms:modified>
</cp:coreProperties>
</file>