
<file path=[Content_Types].xml><?xml version="1.0" encoding="utf-8"?>
<Types xmlns="http://schemas.openxmlformats.org/package/2006/content-types">
  <Default Extension="jpeg" ContentType="image/jpeg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diagrams/data1.xml" ContentType="application/vnd.openxmlformats-officedocument.drawingml.diagramData+xml"/>
  <Default Extension="rels" ContentType="application/vnd.openxmlformats-package.relationships+xml"/>
  <Override PartName="/ppt/diagrams/quickStyle1.xml" ContentType="application/vnd.openxmlformats-officedocument.drawingml.diagramStyl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diagrams/colors1.xml" ContentType="application/vnd.openxmlformats-officedocument.drawingml.diagramColors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6" d="100"/>
          <a:sy n="8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3EB1B3-DB48-4501-BFB5-A6710DF4C48C}" type="doc">
      <dgm:prSet loTypeId="urn:microsoft.com/office/officeart/2005/8/layout/cycle1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ECE33F0-99F0-498E-8A6D-D93F4767530C}">
      <dgm:prSet phldrT="[Text]" custT="1"/>
      <dgm:spPr/>
      <dgm:t>
        <a:bodyPr/>
        <a:lstStyle/>
        <a:p>
          <a:r>
            <a:rPr lang="en-US" sz="1500" dirty="0" smtClean="0">
              <a:solidFill>
                <a:srgbClr val="FFFF00"/>
              </a:solidFill>
              <a:latin typeface="Comic Sans MS"/>
              <a:cs typeface="Comic Sans MS"/>
            </a:rPr>
            <a:t>Most stories date back to an older time</a:t>
          </a:r>
          <a:endParaRPr lang="en-US" sz="1500" dirty="0">
            <a:solidFill>
              <a:srgbClr val="FFFF00"/>
            </a:solidFill>
            <a:latin typeface="Comic Sans MS"/>
            <a:cs typeface="Comic Sans MS"/>
          </a:endParaRPr>
        </a:p>
      </dgm:t>
    </dgm:pt>
    <dgm:pt modelId="{2764D08F-1319-4569-A364-32F0B209A554}" type="parTrans" cxnId="{D3883727-031C-455A-B569-54A61A212C64}">
      <dgm:prSet/>
      <dgm:spPr/>
      <dgm:t>
        <a:bodyPr/>
        <a:lstStyle/>
        <a:p>
          <a:endParaRPr lang="en-US"/>
        </a:p>
      </dgm:t>
    </dgm:pt>
    <dgm:pt modelId="{EB33A570-12A4-43BE-88D1-972F7A95B5DC}" type="sibTrans" cxnId="{D3883727-031C-455A-B569-54A61A212C64}">
      <dgm:prSet/>
      <dgm:spPr/>
      <dgm:t>
        <a:bodyPr/>
        <a:lstStyle/>
        <a:p>
          <a:endParaRPr lang="en-US"/>
        </a:p>
      </dgm:t>
    </dgm:pt>
    <dgm:pt modelId="{6FDB273E-643F-4E7E-9E10-94CBF952633B}">
      <dgm:prSet phldrT="[Text]" custT="1"/>
      <dgm:spPr/>
      <dgm:t>
        <a:bodyPr/>
        <a:lstStyle/>
        <a:p>
          <a:r>
            <a:rPr lang="en-US" sz="1500" dirty="0" smtClean="0">
              <a:solidFill>
                <a:srgbClr val="FFFF00"/>
              </a:solidFill>
              <a:latin typeface="Comic Sans MS"/>
              <a:cs typeface="Comic Sans MS"/>
            </a:rPr>
            <a:t>Contains some fantasy</a:t>
          </a:r>
          <a:endParaRPr lang="en-US" sz="1500" dirty="0">
            <a:solidFill>
              <a:srgbClr val="FFFF00"/>
            </a:solidFill>
            <a:latin typeface="Comic Sans MS"/>
            <a:cs typeface="Comic Sans MS"/>
          </a:endParaRPr>
        </a:p>
      </dgm:t>
    </dgm:pt>
    <dgm:pt modelId="{9244E932-FF2E-4114-9CFC-AF38ED4F0C81}" type="parTrans" cxnId="{A6BEA2CD-34AC-459A-93B9-51889DE89F5A}">
      <dgm:prSet/>
      <dgm:spPr/>
      <dgm:t>
        <a:bodyPr/>
        <a:lstStyle/>
        <a:p>
          <a:endParaRPr lang="en-US"/>
        </a:p>
      </dgm:t>
    </dgm:pt>
    <dgm:pt modelId="{2163FD4F-9C81-4085-968F-6619B5462967}" type="sibTrans" cxnId="{A6BEA2CD-34AC-459A-93B9-51889DE89F5A}">
      <dgm:prSet/>
      <dgm:spPr/>
      <dgm:t>
        <a:bodyPr/>
        <a:lstStyle/>
        <a:p>
          <a:endParaRPr lang="en-US"/>
        </a:p>
      </dgm:t>
    </dgm:pt>
    <dgm:pt modelId="{A3FBF277-5629-4D00-836F-3E78C9AA59BE}">
      <dgm:prSet phldrT="[Text]" custT="1"/>
      <dgm:spPr/>
      <dgm:t>
        <a:bodyPr/>
        <a:lstStyle/>
        <a:p>
          <a:r>
            <a:rPr lang="en-US" sz="1500" dirty="0" smtClean="0">
              <a:solidFill>
                <a:srgbClr val="FFFF00"/>
              </a:solidFill>
              <a:latin typeface="Comic Sans MS"/>
              <a:cs typeface="Comic Sans MS"/>
            </a:rPr>
            <a:t>Can teach moral or lesson</a:t>
          </a:r>
          <a:endParaRPr lang="en-US" sz="1500" dirty="0">
            <a:solidFill>
              <a:srgbClr val="FFFF00"/>
            </a:solidFill>
            <a:latin typeface="Comic Sans MS"/>
            <a:cs typeface="Comic Sans MS"/>
          </a:endParaRPr>
        </a:p>
      </dgm:t>
    </dgm:pt>
    <dgm:pt modelId="{2D6615E3-F36C-4C4D-A1EB-C55BF198C2BD}" type="parTrans" cxnId="{4C92E310-566C-43E5-8743-CE21EF41C6BA}">
      <dgm:prSet/>
      <dgm:spPr/>
      <dgm:t>
        <a:bodyPr/>
        <a:lstStyle/>
        <a:p>
          <a:endParaRPr lang="en-US"/>
        </a:p>
      </dgm:t>
    </dgm:pt>
    <dgm:pt modelId="{A1279911-2F06-4F2B-936A-A6D5924F0613}" type="sibTrans" cxnId="{4C92E310-566C-43E5-8743-CE21EF41C6BA}">
      <dgm:prSet/>
      <dgm:spPr/>
      <dgm:t>
        <a:bodyPr/>
        <a:lstStyle/>
        <a:p>
          <a:endParaRPr lang="en-US"/>
        </a:p>
      </dgm:t>
    </dgm:pt>
    <dgm:pt modelId="{7C8A943B-AD9C-445A-BF36-7022D69274C4}">
      <dgm:prSet phldrT="[Text]" custT="1"/>
      <dgm:spPr/>
      <dgm:t>
        <a:bodyPr/>
        <a:lstStyle/>
        <a:p>
          <a:r>
            <a:rPr lang="en-US" sz="1500" dirty="0" smtClean="0">
              <a:solidFill>
                <a:srgbClr val="FFFF00"/>
              </a:solidFill>
              <a:latin typeface="Comic Sans MS"/>
              <a:cs typeface="Comic Sans MS"/>
            </a:rPr>
            <a:t>Usually has a happy ending</a:t>
          </a:r>
          <a:endParaRPr lang="en-US" sz="1500" dirty="0">
            <a:solidFill>
              <a:srgbClr val="FFFF00"/>
            </a:solidFill>
            <a:latin typeface="Comic Sans MS"/>
            <a:cs typeface="Comic Sans MS"/>
          </a:endParaRPr>
        </a:p>
      </dgm:t>
    </dgm:pt>
    <dgm:pt modelId="{B395FD12-40B5-42A4-94EE-A179064C83BE}" type="parTrans" cxnId="{D3D6F4F9-5FC7-485A-ACD7-28CC9DDD8D97}">
      <dgm:prSet/>
      <dgm:spPr/>
      <dgm:t>
        <a:bodyPr/>
        <a:lstStyle/>
        <a:p>
          <a:endParaRPr lang="en-US"/>
        </a:p>
      </dgm:t>
    </dgm:pt>
    <dgm:pt modelId="{AA42764B-533B-4483-B9FE-62D8A8F038AA}" type="sibTrans" cxnId="{D3D6F4F9-5FC7-485A-ACD7-28CC9DDD8D97}">
      <dgm:prSet/>
      <dgm:spPr/>
      <dgm:t>
        <a:bodyPr/>
        <a:lstStyle/>
        <a:p>
          <a:endParaRPr lang="en-US"/>
        </a:p>
      </dgm:t>
    </dgm:pt>
    <dgm:pt modelId="{319DC469-1B8C-47AE-A1DC-2B5B8B1BDCC2}">
      <dgm:prSet phldrT="[Text]" custT="1"/>
      <dgm:spPr/>
      <dgm:t>
        <a:bodyPr/>
        <a:lstStyle/>
        <a:p>
          <a:r>
            <a:rPr lang="en-US" sz="1500" dirty="0" smtClean="0">
              <a:solidFill>
                <a:srgbClr val="FFFF00"/>
              </a:solidFill>
              <a:latin typeface="Comic Sans MS"/>
              <a:cs typeface="Comic Sans MS"/>
            </a:rPr>
            <a:t>Some stories have different versions because they were pasted down for so many years</a:t>
          </a:r>
          <a:endParaRPr lang="en-US" sz="1500" dirty="0">
            <a:solidFill>
              <a:srgbClr val="FFFF00"/>
            </a:solidFill>
            <a:latin typeface="Comic Sans MS"/>
            <a:cs typeface="Comic Sans MS"/>
          </a:endParaRPr>
        </a:p>
      </dgm:t>
    </dgm:pt>
    <dgm:pt modelId="{36A9F827-96FF-4784-98CE-B0AB7776DB34}" type="parTrans" cxnId="{7B5D3D5A-059F-4CD8-9185-79827DB5774D}">
      <dgm:prSet/>
      <dgm:spPr/>
      <dgm:t>
        <a:bodyPr/>
        <a:lstStyle/>
        <a:p>
          <a:endParaRPr lang="en-US"/>
        </a:p>
      </dgm:t>
    </dgm:pt>
    <dgm:pt modelId="{97FF5A39-A34E-4A92-A58E-5E38A6A02844}" type="sibTrans" cxnId="{7B5D3D5A-059F-4CD8-9185-79827DB5774D}">
      <dgm:prSet/>
      <dgm:spPr/>
      <dgm:t>
        <a:bodyPr/>
        <a:lstStyle/>
        <a:p>
          <a:endParaRPr lang="en-US"/>
        </a:p>
      </dgm:t>
    </dgm:pt>
    <dgm:pt modelId="{5F192176-7F49-4FCD-9CBA-A156B4D3964C}">
      <dgm:prSet custT="1"/>
      <dgm:spPr/>
      <dgm:t>
        <a:bodyPr/>
        <a:lstStyle/>
        <a:p>
          <a:r>
            <a:rPr lang="en-US" sz="1500" dirty="0" smtClean="0">
              <a:solidFill>
                <a:srgbClr val="FFFF00"/>
              </a:solidFill>
              <a:latin typeface="Comic Sans MS"/>
              <a:cs typeface="Comic Sans MS"/>
            </a:rPr>
            <a:t>All tales have a hero</a:t>
          </a:r>
          <a:endParaRPr lang="en-US" sz="1500" dirty="0">
            <a:solidFill>
              <a:srgbClr val="FFFF00"/>
            </a:solidFill>
            <a:latin typeface="Comic Sans MS"/>
            <a:cs typeface="Comic Sans MS"/>
          </a:endParaRPr>
        </a:p>
      </dgm:t>
    </dgm:pt>
    <dgm:pt modelId="{46BDCE7F-7C24-43B0-9FEB-149FD83E1A35}" type="parTrans" cxnId="{9E248987-54F9-4D85-8DE4-8340BF46FFB0}">
      <dgm:prSet/>
      <dgm:spPr/>
      <dgm:t>
        <a:bodyPr/>
        <a:lstStyle/>
        <a:p>
          <a:endParaRPr lang="en-US"/>
        </a:p>
      </dgm:t>
    </dgm:pt>
    <dgm:pt modelId="{A480DE2B-FB61-4246-A21A-ADF534543C22}" type="sibTrans" cxnId="{9E248987-54F9-4D85-8DE4-8340BF46FFB0}">
      <dgm:prSet/>
      <dgm:spPr/>
      <dgm:t>
        <a:bodyPr/>
        <a:lstStyle/>
        <a:p>
          <a:endParaRPr lang="en-US"/>
        </a:p>
      </dgm:t>
    </dgm:pt>
    <dgm:pt modelId="{6AB8FB0A-C209-4088-B13B-3A57222D6A7D}" type="pres">
      <dgm:prSet presAssocID="{433EB1B3-DB48-4501-BFB5-A6710DF4C48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5FDC17-4F1D-4A16-9ABB-F72104DD07AB}" type="pres">
      <dgm:prSet presAssocID="{8ECE33F0-99F0-498E-8A6D-D93F4767530C}" presName="dummy" presStyleCnt="0"/>
      <dgm:spPr/>
      <dgm:t>
        <a:bodyPr/>
        <a:lstStyle/>
        <a:p>
          <a:endParaRPr lang="en-US"/>
        </a:p>
      </dgm:t>
    </dgm:pt>
    <dgm:pt modelId="{3092E096-135F-443F-81C8-D040DB1C93B3}" type="pres">
      <dgm:prSet presAssocID="{8ECE33F0-99F0-498E-8A6D-D93F4767530C}" presName="node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534295-4083-45B6-A86E-F019D5CB76E9}" type="pres">
      <dgm:prSet presAssocID="{EB33A570-12A4-43BE-88D1-972F7A95B5DC}" presName="sibTrans" presStyleLbl="node1" presStyleIdx="0" presStyleCnt="6"/>
      <dgm:spPr/>
      <dgm:t>
        <a:bodyPr/>
        <a:lstStyle/>
        <a:p>
          <a:endParaRPr lang="en-US"/>
        </a:p>
      </dgm:t>
    </dgm:pt>
    <dgm:pt modelId="{5CD2D318-8E3A-4C8A-9336-A4D3EB86D4B4}" type="pres">
      <dgm:prSet presAssocID="{6FDB273E-643F-4E7E-9E10-94CBF952633B}" presName="dummy" presStyleCnt="0"/>
      <dgm:spPr/>
      <dgm:t>
        <a:bodyPr/>
        <a:lstStyle/>
        <a:p>
          <a:endParaRPr lang="en-US"/>
        </a:p>
      </dgm:t>
    </dgm:pt>
    <dgm:pt modelId="{CA7694B8-B4E0-4F9C-A7F3-2CD4E97699B1}" type="pres">
      <dgm:prSet presAssocID="{6FDB273E-643F-4E7E-9E10-94CBF952633B}" presName="node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42B801-5F84-4E63-A96C-78DC7345B5DF}" type="pres">
      <dgm:prSet presAssocID="{2163FD4F-9C81-4085-968F-6619B5462967}" presName="sibTrans" presStyleLbl="node1" presStyleIdx="1" presStyleCnt="6"/>
      <dgm:spPr/>
      <dgm:t>
        <a:bodyPr/>
        <a:lstStyle/>
        <a:p>
          <a:endParaRPr lang="en-US"/>
        </a:p>
      </dgm:t>
    </dgm:pt>
    <dgm:pt modelId="{CC6397B3-0625-4664-AF06-29E626D55B3F}" type="pres">
      <dgm:prSet presAssocID="{A3FBF277-5629-4D00-836F-3E78C9AA59BE}" presName="dummy" presStyleCnt="0"/>
      <dgm:spPr/>
      <dgm:t>
        <a:bodyPr/>
        <a:lstStyle/>
        <a:p>
          <a:endParaRPr lang="en-US"/>
        </a:p>
      </dgm:t>
    </dgm:pt>
    <dgm:pt modelId="{503A71F9-2539-43DA-81FD-DD7C089DCC50}" type="pres">
      <dgm:prSet presAssocID="{A3FBF277-5629-4D00-836F-3E78C9AA59BE}" presName="node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3B4743-4FD1-46B1-81A4-38D8A50B67D0}" type="pres">
      <dgm:prSet presAssocID="{A1279911-2F06-4F2B-936A-A6D5924F0613}" presName="sibTrans" presStyleLbl="node1" presStyleIdx="2" presStyleCnt="6"/>
      <dgm:spPr/>
      <dgm:t>
        <a:bodyPr/>
        <a:lstStyle/>
        <a:p>
          <a:endParaRPr lang="en-US"/>
        </a:p>
      </dgm:t>
    </dgm:pt>
    <dgm:pt modelId="{5CA405C2-258A-482A-8602-BEA70229BF0E}" type="pres">
      <dgm:prSet presAssocID="{7C8A943B-AD9C-445A-BF36-7022D69274C4}" presName="dummy" presStyleCnt="0"/>
      <dgm:spPr/>
      <dgm:t>
        <a:bodyPr/>
        <a:lstStyle/>
        <a:p>
          <a:endParaRPr lang="en-US"/>
        </a:p>
      </dgm:t>
    </dgm:pt>
    <dgm:pt modelId="{62342046-765F-48C0-BDA1-49E94867222C}" type="pres">
      <dgm:prSet presAssocID="{7C8A943B-AD9C-445A-BF36-7022D69274C4}" presName="node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E819CE-C5A4-4607-A080-F290DAE61432}" type="pres">
      <dgm:prSet presAssocID="{AA42764B-533B-4483-B9FE-62D8A8F038AA}" presName="sibTrans" presStyleLbl="node1" presStyleIdx="3" presStyleCnt="6"/>
      <dgm:spPr/>
      <dgm:t>
        <a:bodyPr/>
        <a:lstStyle/>
        <a:p>
          <a:endParaRPr lang="en-US"/>
        </a:p>
      </dgm:t>
    </dgm:pt>
    <dgm:pt modelId="{C31B270B-01FC-4B02-8867-2B917DB407D8}" type="pres">
      <dgm:prSet presAssocID="{319DC469-1B8C-47AE-A1DC-2B5B8B1BDCC2}" presName="dummy" presStyleCnt="0"/>
      <dgm:spPr/>
      <dgm:t>
        <a:bodyPr/>
        <a:lstStyle/>
        <a:p>
          <a:endParaRPr lang="en-US"/>
        </a:p>
      </dgm:t>
    </dgm:pt>
    <dgm:pt modelId="{81703A4B-DA66-497E-80E7-C7AF74517FD3}" type="pres">
      <dgm:prSet presAssocID="{319DC469-1B8C-47AE-A1DC-2B5B8B1BDCC2}" presName="node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BB0830-BD5E-41CC-869C-675980A4C5F9}" type="pres">
      <dgm:prSet presAssocID="{97FF5A39-A34E-4A92-A58E-5E38A6A02844}" presName="sibTrans" presStyleLbl="node1" presStyleIdx="4" presStyleCnt="6"/>
      <dgm:spPr/>
      <dgm:t>
        <a:bodyPr/>
        <a:lstStyle/>
        <a:p>
          <a:endParaRPr lang="en-US"/>
        </a:p>
      </dgm:t>
    </dgm:pt>
    <dgm:pt modelId="{36A15F2C-04ED-4787-ABCC-3D53978910EB}" type="pres">
      <dgm:prSet presAssocID="{5F192176-7F49-4FCD-9CBA-A156B4D3964C}" presName="dummy" presStyleCnt="0"/>
      <dgm:spPr/>
      <dgm:t>
        <a:bodyPr/>
        <a:lstStyle/>
        <a:p>
          <a:endParaRPr lang="en-US"/>
        </a:p>
      </dgm:t>
    </dgm:pt>
    <dgm:pt modelId="{D302CB54-21D4-44EB-831B-7C9108B98F1E}" type="pres">
      <dgm:prSet presAssocID="{5F192176-7F49-4FCD-9CBA-A156B4D3964C}" presName="node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66ED93-168A-4709-BE25-7619CC4D24D3}" type="pres">
      <dgm:prSet presAssocID="{A480DE2B-FB61-4246-A21A-ADF534543C22}" presName="sibTrans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9E352860-A4FA-458E-8842-37471DA2A701}" type="presOf" srcId="{A3FBF277-5629-4D00-836F-3E78C9AA59BE}" destId="{503A71F9-2539-43DA-81FD-DD7C089DCC50}" srcOrd="0" destOrd="0" presId="urn:microsoft.com/office/officeart/2005/8/layout/cycle1"/>
    <dgm:cxn modelId="{3171D98E-293E-43E8-B81D-F061227641AA}" type="presOf" srcId="{AA42764B-533B-4483-B9FE-62D8A8F038AA}" destId="{F7E819CE-C5A4-4607-A080-F290DAE61432}" srcOrd="0" destOrd="0" presId="urn:microsoft.com/office/officeart/2005/8/layout/cycle1"/>
    <dgm:cxn modelId="{9E248987-54F9-4D85-8DE4-8340BF46FFB0}" srcId="{433EB1B3-DB48-4501-BFB5-A6710DF4C48C}" destId="{5F192176-7F49-4FCD-9CBA-A156B4D3964C}" srcOrd="5" destOrd="0" parTransId="{46BDCE7F-7C24-43B0-9FEB-149FD83E1A35}" sibTransId="{A480DE2B-FB61-4246-A21A-ADF534543C22}"/>
    <dgm:cxn modelId="{582F8DEF-89D0-40AF-8DC8-E36209410379}" type="presOf" srcId="{7C8A943B-AD9C-445A-BF36-7022D69274C4}" destId="{62342046-765F-48C0-BDA1-49E94867222C}" srcOrd="0" destOrd="0" presId="urn:microsoft.com/office/officeart/2005/8/layout/cycle1"/>
    <dgm:cxn modelId="{889AED47-DCB7-4F79-ABD1-8A67FA351431}" type="presOf" srcId="{433EB1B3-DB48-4501-BFB5-A6710DF4C48C}" destId="{6AB8FB0A-C209-4088-B13B-3A57222D6A7D}" srcOrd="0" destOrd="0" presId="urn:microsoft.com/office/officeart/2005/8/layout/cycle1"/>
    <dgm:cxn modelId="{1C96766F-A87C-4689-B12A-AF4573630D5B}" type="presOf" srcId="{97FF5A39-A34E-4A92-A58E-5E38A6A02844}" destId="{D1BB0830-BD5E-41CC-869C-675980A4C5F9}" srcOrd="0" destOrd="0" presId="urn:microsoft.com/office/officeart/2005/8/layout/cycle1"/>
    <dgm:cxn modelId="{89063B23-0C8D-4824-A5F7-7513D7B0E87D}" type="presOf" srcId="{EB33A570-12A4-43BE-88D1-972F7A95B5DC}" destId="{92534295-4083-45B6-A86E-F019D5CB76E9}" srcOrd="0" destOrd="0" presId="urn:microsoft.com/office/officeart/2005/8/layout/cycle1"/>
    <dgm:cxn modelId="{D3883727-031C-455A-B569-54A61A212C64}" srcId="{433EB1B3-DB48-4501-BFB5-A6710DF4C48C}" destId="{8ECE33F0-99F0-498E-8A6D-D93F4767530C}" srcOrd="0" destOrd="0" parTransId="{2764D08F-1319-4569-A364-32F0B209A554}" sibTransId="{EB33A570-12A4-43BE-88D1-972F7A95B5DC}"/>
    <dgm:cxn modelId="{4C92E310-566C-43E5-8743-CE21EF41C6BA}" srcId="{433EB1B3-DB48-4501-BFB5-A6710DF4C48C}" destId="{A3FBF277-5629-4D00-836F-3E78C9AA59BE}" srcOrd="2" destOrd="0" parTransId="{2D6615E3-F36C-4C4D-A1EB-C55BF198C2BD}" sibTransId="{A1279911-2F06-4F2B-936A-A6D5924F0613}"/>
    <dgm:cxn modelId="{B73A0729-CB03-463A-83C1-BD3F225FBDAE}" type="presOf" srcId="{5F192176-7F49-4FCD-9CBA-A156B4D3964C}" destId="{D302CB54-21D4-44EB-831B-7C9108B98F1E}" srcOrd="0" destOrd="0" presId="urn:microsoft.com/office/officeart/2005/8/layout/cycle1"/>
    <dgm:cxn modelId="{7D4E5643-09A0-470C-B9FE-979A1DFA7737}" type="presOf" srcId="{319DC469-1B8C-47AE-A1DC-2B5B8B1BDCC2}" destId="{81703A4B-DA66-497E-80E7-C7AF74517FD3}" srcOrd="0" destOrd="0" presId="urn:microsoft.com/office/officeart/2005/8/layout/cycle1"/>
    <dgm:cxn modelId="{A6BEA2CD-34AC-459A-93B9-51889DE89F5A}" srcId="{433EB1B3-DB48-4501-BFB5-A6710DF4C48C}" destId="{6FDB273E-643F-4E7E-9E10-94CBF952633B}" srcOrd="1" destOrd="0" parTransId="{9244E932-FF2E-4114-9CFC-AF38ED4F0C81}" sibTransId="{2163FD4F-9C81-4085-968F-6619B5462967}"/>
    <dgm:cxn modelId="{CF68520E-B354-406E-965B-2ADDE6330716}" type="presOf" srcId="{2163FD4F-9C81-4085-968F-6619B5462967}" destId="{3442B801-5F84-4E63-A96C-78DC7345B5DF}" srcOrd="0" destOrd="0" presId="urn:microsoft.com/office/officeart/2005/8/layout/cycle1"/>
    <dgm:cxn modelId="{45501B82-5329-4A5A-8D6D-CAA2581F2481}" type="presOf" srcId="{8ECE33F0-99F0-498E-8A6D-D93F4767530C}" destId="{3092E096-135F-443F-81C8-D040DB1C93B3}" srcOrd="0" destOrd="0" presId="urn:microsoft.com/office/officeart/2005/8/layout/cycle1"/>
    <dgm:cxn modelId="{86D1AA88-4921-4750-AF50-721A26DE86DD}" type="presOf" srcId="{6FDB273E-643F-4E7E-9E10-94CBF952633B}" destId="{CA7694B8-B4E0-4F9C-A7F3-2CD4E97699B1}" srcOrd="0" destOrd="0" presId="urn:microsoft.com/office/officeart/2005/8/layout/cycle1"/>
    <dgm:cxn modelId="{D3D6F4F9-5FC7-485A-ACD7-28CC9DDD8D97}" srcId="{433EB1B3-DB48-4501-BFB5-A6710DF4C48C}" destId="{7C8A943B-AD9C-445A-BF36-7022D69274C4}" srcOrd="3" destOrd="0" parTransId="{B395FD12-40B5-42A4-94EE-A179064C83BE}" sibTransId="{AA42764B-533B-4483-B9FE-62D8A8F038AA}"/>
    <dgm:cxn modelId="{DCF48566-15A8-468C-B4A0-66588D046F58}" type="presOf" srcId="{A1279911-2F06-4F2B-936A-A6D5924F0613}" destId="{3B3B4743-4FD1-46B1-81A4-38D8A50B67D0}" srcOrd="0" destOrd="0" presId="urn:microsoft.com/office/officeart/2005/8/layout/cycle1"/>
    <dgm:cxn modelId="{7B5D3D5A-059F-4CD8-9185-79827DB5774D}" srcId="{433EB1B3-DB48-4501-BFB5-A6710DF4C48C}" destId="{319DC469-1B8C-47AE-A1DC-2B5B8B1BDCC2}" srcOrd="4" destOrd="0" parTransId="{36A9F827-96FF-4784-98CE-B0AB7776DB34}" sibTransId="{97FF5A39-A34E-4A92-A58E-5E38A6A02844}"/>
    <dgm:cxn modelId="{855C34A4-63CC-4978-98AD-3947A9402FC8}" type="presOf" srcId="{A480DE2B-FB61-4246-A21A-ADF534543C22}" destId="{A166ED93-168A-4709-BE25-7619CC4D24D3}" srcOrd="0" destOrd="0" presId="urn:microsoft.com/office/officeart/2005/8/layout/cycle1"/>
    <dgm:cxn modelId="{E0183A5E-4D9A-41A3-95D6-1A29CF39028F}" type="presParOf" srcId="{6AB8FB0A-C209-4088-B13B-3A57222D6A7D}" destId="{345FDC17-4F1D-4A16-9ABB-F72104DD07AB}" srcOrd="0" destOrd="0" presId="urn:microsoft.com/office/officeart/2005/8/layout/cycle1"/>
    <dgm:cxn modelId="{37AE43F3-22CF-4D16-9D55-9C1B4D849B08}" type="presParOf" srcId="{6AB8FB0A-C209-4088-B13B-3A57222D6A7D}" destId="{3092E096-135F-443F-81C8-D040DB1C93B3}" srcOrd="1" destOrd="0" presId="urn:microsoft.com/office/officeart/2005/8/layout/cycle1"/>
    <dgm:cxn modelId="{B1E082DF-3942-41E8-ADBD-FB94561245E1}" type="presParOf" srcId="{6AB8FB0A-C209-4088-B13B-3A57222D6A7D}" destId="{92534295-4083-45B6-A86E-F019D5CB76E9}" srcOrd="2" destOrd="0" presId="urn:microsoft.com/office/officeart/2005/8/layout/cycle1"/>
    <dgm:cxn modelId="{EA52148C-FFDD-4C6A-B654-2E4E86F89F31}" type="presParOf" srcId="{6AB8FB0A-C209-4088-B13B-3A57222D6A7D}" destId="{5CD2D318-8E3A-4C8A-9336-A4D3EB86D4B4}" srcOrd="3" destOrd="0" presId="urn:microsoft.com/office/officeart/2005/8/layout/cycle1"/>
    <dgm:cxn modelId="{3E41C5EA-7A3C-40D7-97ED-3A31FE4789B2}" type="presParOf" srcId="{6AB8FB0A-C209-4088-B13B-3A57222D6A7D}" destId="{CA7694B8-B4E0-4F9C-A7F3-2CD4E97699B1}" srcOrd="4" destOrd="0" presId="urn:microsoft.com/office/officeart/2005/8/layout/cycle1"/>
    <dgm:cxn modelId="{35C442E7-D01A-4C6A-8109-EFC55CE3732E}" type="presParOf" srcId="{6AB8FB0A-C209-4088-B13B-3A57222D6A7D}" destId="{3442B801-5F84-4E63-A96C-78DC7345B5DF}" srcOrd="5" destOrd="0" presId="urn:microsoft.com/office/officeart/2005/8/layout/cycle1"/>
    <dgm:cxn modelId="{718E2410-6717-4D6D-9871-C640CF7DDC68}" type="presParOf" srcId="{6AB8FB0A-C209-4088-B13B-3A57222D6A7D}" destId="{CC6397B3-0625-4664-AF06-29E626D55B3F}" srcOrd="6" destOrd="0" presId="urn:microsoft.com/office/officeart/2005/8/layout/cycle1"/>
    <dgm:cxn modelId="{4BF9F7A6-0207-4EC3-99B5-7C3367C17D1E}" type="presParOf" srcId="{6AB8FB0A-C209-4088-B13B-3A57222D6A7D}" destId="{503A71F9-2539-43DA-81FD-DD7C089DCC50}" srcOrd="7" destOrd="0" presId="urn:microsoft.com/office/officeart/2005/8/layout/cycle1"/>
    <dgm:cxn modelId="{D3FD14DA-12B8-4888-BFAD-293C2A7F2504}" type="presParOf" srcId="{6AB8FB0A-C209-4088-B13B-3A57222D6A7D}" destId="{3B3B4743-4FD1-46B1-81A4-38D8A50B67D0}" srcOrd="8" destOrd="0" presId="urn:microsoft.com/office/officeart/2005/8/layout/cycle1"/>
    <dgm:cxn modelId="{8B680E5C-992D-4CCA-BE4B-F71F2B426376}" type="presParOf" srcId="{6AB8FB0A-C209-4088-B13B-3A57222D6A7D}" destId="{5CA405C2-258A-482A-8602-BEA70229BF0E}" srcOrd="9" destOrd="0" presId="urn:microsoft.com/office/officeart/2005/8/layout/cycle1"/>
    <dgm:cxn modelId="{D5840FB5-6553-4879-99EC-7846576D522D}" type="presParOf" srcId="{6AB8FB0A-C209-4088-B13B-3A57222D6A7D}" destId="{62342046-765F-48C0-BDA1-49E94867222C}" srcOrd="10" destOrd="0" presId="urn:microsoft.com/office/officeart/2005/8/layout/cycle1"/>
    <dgm:cxn modelId="{7CD340FE-09BD-443B-B038-E8B8C3295DC3}" type="presParOf" srcId="{6AB8FB0A-C209-4088-B13B-3A57222D6A7D}" destId="{F7E819CE-C5A4-4607-A080-F290DAE61432}" srcOrd="11" destOrd="0" presId="urn:microsoft.com/office/officeart/2005/8/layout/cycle1"/>
    <dgm:cxn modelId="{08263E6F-A173-45BA-8DB0-3B534FFC7051}" type="presParOf" srcId="{6AB8FB0A-C209-4088-B13B-3A57222D6A7D}" destId="{C31B270B-01FC-4B02-8867-2B917DB407D8}" srcOrd="12" destOrd="0" presId="urn:microsoft.com/office/officeart/2005/8/layout/cycle1"/>
    <dgm:cxn modelId="{2803D560-01EF-4F21-BF96-54D8F0488D51}" type="presParOf" srcId="{6AB8FB0A-C209-4088-B13B-3A57222D6A7D}" destId="{81703A4B-DA66-497E-80E7-C7AF74517FD3}" srcOrd="13" destOrd="0" presId="urn:microsoft.com/office/officeart/2005/8/layout/cycle1"/>
    <dgm:cxn modelId="{28A606ED-DF03-4965-A885-84189742BE71}" type="presParOf" srcId="{6AB8FB0A-C209-4088-B13B-3A57222D6A7D}" destId="{D1BB0830-BD5E-41CC-869C-675980A4C5F9}" srcOrd="14" destOrd="0" presId="urn:microsoft.com/office/officeart/2005/8/layout/cycle1"/>
    <dgm:cxn modelId="{C1E8D6CB-08D3-4DBF-A7B0-8AA21F5BF52F}" type="presParOf" srcId="{6AB8FB0A-C209-4088-B13B-3A57222D6A7D}" destId="{36A15F2C-04ED-4787-ABCC-3D53978910EB}" srcOrd="15" destOrd="0" presId="urn:microsoft.com/office/officeart/2005/8/layout/cycle1"/>
    <dgm:cxn modelId="{086881A9-004A-4DAD-8D41-C4D2E9352715}" type="presParOf" srcId="{6AB8FB0A-C209-4088-B13B-3A57222D6A7D}" destId="{D302CB54-21D4-44EB-831B-7C9108B98F1E}" srcOrd="16" destOrd="0" presId="urn:microsoft.com/office/officeart/2005/8/layout/cycle1"/>
    <dgm:cxn modelId="{F32D98B6-E694-4C9A-A013-04BBD237D4FD}" type="presParOf" srcId="{6AB8FB0A-C209-4088-B13B-3A57222D6A7D}" destId="{A166ED93-168A-4709-BE25-7619CC4D24D3}" srcOrd="17" destOrd="0" presId="urn:microsoft.com/office/officeart/2005/8/layout/cycle1"/>
  </dgm:cxnLst>
  <dgm:bg>
    <a:gradFill flip="none" rotWithShape="1">
      <a:gsLst>
        <a:gs pos="0">
          <a:srgbClr val="FF0000"/>
        </a:gs>
        <a:gs pos="100000">
          <a:srgbClr val="FFFFFF"/>
        </a:gs>
      </a:gsLst>
      <a:path path="circle">
        <a:fillToRect l="50000" t="50000" r="50000" b="50000"/>
      </a:path>
      <a:tileRect/>
    </a:grad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90CAF-159A-4F28-90A4-2381FB959152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62200" y="2828835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FF00"/>
                </a:solidFill>
              </a:rPr>
              <a:t>Tales</a:t>
            </a:r>
            <a:endParaRPr lang="en-US" sz="7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41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MTL Admin</dc:creator>
  <cp:lastModifiedBy>MTL Admin</cp:lastModifiedBy>
  <cp:revision>3</cp:revision>
  <dcterms:created xsi:type="dcterms:W3CDTF">2009-12-10T15:21:57Z</dcterms:created>
  <dcterms:modified xsi:type="dcterms:W3CDTF">2009-12-10T15:31:20Z</dcterms:modified>
</cp:coreProperties>
</file>