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ppt/diagrams/quickStyle1.xml" ContentType="application/vnd.openxmlformats-officedocument.drawingml.diagramStyle+xml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tableStyles.xml" ContentType="application/vnd.openxmlformats-officedocument.presentationml.tableStyles+xml"/>
  <Override PartName="/ppt/diagrams/colors1.xml" ContentType="application/vnd.openxmlformats-officedocument.drawingml.diagramColors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3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5156B8-60EF-4B94-B91F-C338B8D9B09D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D043FF-5A75-4FEC-AD8A-6FA31D1A015A}">
      <dgm:prSet phldrT="[Text]"/>
      <dgm:spPr/>
      <dgm:t>
        <a:bodyPr/>
        <a:lstStyle/>
        <a:p>
          <a:r>
            <a:rPr lang="en-US" u="sng" dirty="0" smtClean="0"/>
            <a:t>The City of Ember</a:t>
          </a:r>
          <a:r>
            <a:rPr lang="en-US" u="none" dirty="0" smtClean="0"/>
            <a:t> is a science fiction book by Jeanne </a:t>
          </a:r>
          <a:r>
            <a:rPr lang="en-US" u="none" dirty="0" err="1" smtClean="0"/>
            <a:t>DuPrau</a:t>
          </a:r>
          <a:endParaRPr lang="en-US" u="sng" dirty="0"/>
        </a:p>
      </dgm:t>
    </dgm:pt>
    <dgm:pt modelId="{E3EA0478-6328-43D6-BAAF-4F977FE781DD}" type="parTrans" cxnId="{38EFAE74-C371-4486-BB9A-2DD3E2630039}">
      <dgm:prSet/>
      <dgm:spPr/>
      <dgm:t>
        <a:bodyPr/>
        <a:lstStyle/>
        <a:p>
          <a:endParaRPr lang="en-US"/>
        </a:p>
      </dgm:t>
    </dgm:pt>
    <dgm:pt modelId="{7CD4E82A-0D8D-4D41-B2A1-0087CFBC1ACA}" type="sibTrans" cxnId="{38EFAE74-C371-4486-BB9A-2DD3E2630039}">
      <dgm:prSet/>
      <dgm:spPr/>
      <dgm:t>
        <a:bodyPr/>
        <a:lstStyle/>
        <a:p>
          <a:endParaRPr lang="en-US"/>
        </a:p>
      </dgm:t>
    </dgm:pt>
    <dgm:pt modelId="{F88719EC-DA90-4442-95DD-C0D390E9164A}">
      <dgm:prSet phldrT="[Text]"/>
      <dgm:spPr/>
      <dgm:t>
        <a:bodyPr/>
        <a:lstStyle/>
        <a:p>
          <a:r>
            <a:rPr lang="en-US" dirty="0" smtClean="0"/>
            <a:t>It is about </a:t>
          </a:r>
          <a:r>
            <a:rPr lang="en-US" dirty="0" err="1" smtClean="0"/>
            <a:t>Lina</a:t>
          </a:r>
          <a:r>
            <a:rPr lang="en-US" dirty="0" smtClean="0"/>
            <a:t> and </a:t>
          </a:r>
          <a:r>
            <a:rPr lang="en-US" dirty="0" err="1" smtClean="0"/>
            <a:t>Doon</a:t>
          </a:r>
          <a:r>
            <a:rPr lang="en-US" dirty="0" smtClean="0"/>
            <a:t>, two teens living in an under ground world </a:t>
          </a:r>
          <a:endParaRPr lang="en-US" dirty="0"/>
        </a:p>
      </dgm:t>
    </dgm:pt>
    <dgm:pt modelId="{5FB2B12D-01A8-4154-9F8E-4199C474E4BC}" type="parTrans" cxnId="{969D7FD1-65FA-4A87-9896-3FAEB4583454}">
      <dgm:prSet/>
      <dgm:spPr/>
      <dgm:t>
        <a:bodyPr/>
        <a:lstStyle/>
        <a:p>
          <a:endParaRPr lang="en-US"/>
        </a:p>
      </dgm:t>
    </dgm:pt>
    <dgm:pt modelId="{76C56122-AA4B-480F-8DB8-C8711D395304}" type="sibTrans" cxnId="{969D7FD1-65FA-4A87-9896-3FAEB4583454}">
      <dgm:prSet/>
      <dgm:spPr/>
      <dgm:t>
        <a:bodyPr/>
        <a:lstStyle/>
        <a:p>
          <a:endParaRPr lang="en-US"/>
        </a:p>
      </dgm:t>
    </dgm:pt>
    <dgm:pt modelId="{5FBA34E6-49C9-4544-BB52-30DFAA0541A9}">
      <dgm:prSet phldrT="[Text]"/>
      <dgm:spPr/>
      <dgm:t>
        <a:bodyPr/>
        <a:lstStyle/>
        <a:p>
          <a:r>
            <a:rPr lang="en-US" dirty="0" smtClean="0"/>
            <a:t>But their world is falling apart. They need to escape, but how?</a:t>
          </a:r>
          <a:endParaRPr lang="en-US" dirty="0"/>
        </a:p>
      </dgm:t>
    </dgm:pt>
    <dgm:pt modelId="{04636CDE-7EAD-4556-93DC-78214AB87B06}" type="parTrans" cxnId="{846D5FDB-B205-429F-B3ED-C7E869220B70}">
      <dgm:prSet/>
      <dgm:spPr/>
      <dgm:t>
        <a:bodyPr/>
        <a:lstStyle/>
        <a:p>
          <a:endParaRPr lang="en-US"/>
        </a:p>
      </dgm:t>
    </dgm:pt>
    <dgm:pt modelId="{5005FE89-DB75-4DE2-8AC4-D3CD98AE9097}" type="sibTrans" cxnId="{846D5FDB-B205-429F-B3ED-C7E869220B70}">
      <dgm:prSet/>
      <dgm:spPr/>
      <dgm:t>
        <a:bodyPr/>
        <a:lstStyle/>
        <a:p>
          <a:endParaRPr lang="en-US"/>
        </a:p>
      </dgm:t>
    </dgm:pt>
    <dgm:pt modelId="{46C76334-DB7E-45D2-9C8B-B8D4CE16C0E4}" type="pres">
      <dgm:prSet presAssocID="{6D5156B8-60EF-4B94-B91F-C338B8D9B09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F1E872-E09B-4891-BC11-800FD2448C57}" type="pres">
      <dgm:prSet presAssocID="{14D043FF-5A75-4FEC-AD8A-6FA31D1A015A}" presName="parentLin" presStyleCnt="0"/>
      <dgm:spPr/>
    </dgm:pt>
    <dgm:pt modelId="{B51B2453-F58D-4166-9F93-75BD29DF57F7}" type="pres">
      <dgm:prSet presAssocID="{14D043FF-5A75-4FEC-AD8A-6FA31D1A015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135C2BC-8B9A-41E1-9C2A-74B4F9BBCF1E}" type="pres">
      <dgm:prSet presAssocID="{14D043FF-5A75-4FEC-AD8A-6FA31D1A015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A0139-BCE0-48F7-A8A7-33B7DB667704}" type="pres">
      <dgm:prSet presAssocID="{14D043FF-5A75-4FEC-AD8A-6FA31D1A015A}" presName="negativeSpace" presStyleCnt="0"/>
      <dgm:spPr/>
    </dgm:pt>
    <dgm:pt modelId="{768708BD-FC7C-46C5-9974-61B6AB9521BC}" type="pres">
      <dgm:prSet presAssocID="{14D043FF-5A75-4FEC-AD8A-6FA31D1A015A}" presName="childText" presStyleLbl="conFgAcc1" presStyleIdx="0" presStyleCnt="3">
        <dgm:presLayoutVars>
          <dgm:bulletEnabled val="1"/>
        </dgm:presLayoutVars>
      </dgm:prSet>
      <dgm:spPr/>
    </dgm:pt>
    <dgm:pt modelId="{897B9D36-E919-4CA4-A607-D9430D1F87EC}" type="pres">
      <dgm:prSet presAssocID="{7CD4E82A-0D8D-4D41-B2A1-0087CFBC1ACA}" presName="spaceBetweenRectangles" presStyleCnt="0"/>
      <dgm:spPr/>
    </dgm:pt>
    <dgm:pt modelId="{019A9826-0349-4B36-A9E9-43BBF000D3EE}" type="pres">
      <dgm:prSet presAssocID="{F88719EC-DA90-4442-95DD-C0D390E9164A}" presName="parentLin" presStyleCnt="0"/>
      <dgm:spPr/>
    </dgm:pt>
    <dgm:pt modelId="{5FB1A6B3-4552-48C0-8175-72D657E8A329}" type="pres">
      <dgm:prSet presAssocID="{F88719EC-DA90-4442-95DD-C0D390E9164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F66BE6D-193D-4643-AD5D-8BCABADE5835}" type="pres">
      <dgm:prSet presAssocID="{F88719EC-DA90-4442-95DD-C0D390E9164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BFAE05-DD92-48CB-92C9-0910F8653FDE}" type="pres">
      <dgm:prSet presAssocID="{F88719EC-DA90-4442-95DD-C0D390E9164A}" presName="negativeSpace" presStyleCnt="0"/>
      <dgm:spPr/>
    </dgm:pt>
    <dgm:pt modelId="{28071E1F-5509-43CE-AF15-CB0560895D5F}" type="pres">
      <dgm:prSet presAssocID="{F88719EC-DA90-4442-95DD-C0D390E9164A}" presName="childText" presStyleLbl="conFgAcc1" presStyleIdx="1" presStyleCnt="3">
        <dgm:presLayoutVars>
          <dgm:bulletEnabled val="1"/>
        </dgm:presLayoutVars>
      </dgm:prSet>
      <dgm:spPr/>
    </dgm:pt>
    <dgm:pt modelId="{73E00A47-CDD9-4CAF-AB8A-F8E12FE221D0}" type="pres">
      <dgm:prSet presAssocID="{76C56122-AA4B-480F-8DB8-C8711D395304}" presName="spaceBetweenRectangles" presStyleCnt="0"/>
      <dgm:spPr/>
    </dgm:pt>
    <dgm:pt modelId="{7CDE36A3-707D-4C1D-9C78-807F43808D86}" type="pres">
      <dgm:prSet presAssocID="{5FBA34E6-49C9-4544-BB52-30DFAA0541A9}" presName="parentLin" presStyleCnt="0"/>
      <dgm:spPr/>
    </dgm:pt>
    <dgm:pt modelId="{CB736496-02C6-4585-B4E5-B275FE9C3FF2}" type="pres">
      <dgm:prSet presAssocID="{5FBA34E6-49C9-4544-BB52-30DFAA0541A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9BB0F072-C41E-4E2F-B5FD-763DE7CD0525}" type="pres">
      <dgm:prSet presAssocID="{5FBA34E6-49C9-4544-BB52-30DFAA0541A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C2DCFF-FC53-47E5-A09C-C0E08E996E63}" type="pres">
      <dgm:prSet presAssocID="{5FBA34E6-49C9-4544-BB52-30DFAA0541A9}" presName="negativeSpace" presStyleCnt="0"/>
      <dgm:spPr/>
    </dgm:pt>
    <dgm:pt modelId="{DD82046D-4AC2-4535-9653-6E3008370588}" type="pres">
      <dgm:prSet presAssocID="{5FBA34E6-49C9-4544-BB52-30DFAA0541A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8EFAE74-C371-4486-BB9A-2DD3E2630039}" srcId="{6D5156B8-60EF-4B94-B91F-C338B8D9B09D}" destId="{14D043FF-5A75-4FEC-AD8A-6FA31D1A015A}" srcOrd="0" destOrd="0" parTransId="{E3EA0478-6328-43D6-BAAF-4F977FE781DD}" sibTransId="{7CD4E82A-0D8D-4D41-B2A1-0087CFBC1ACA}"/>
    <dgm:cxn modelId="{9F4C24FB-7BF3-4431-96DE-70E55126C8A1}" type="presOf" srcId="{F88719EC-DA90-4442-95DD-C0D390E9164A}" destId="{EF66BE6D-193D-4643-AD5D-8BCABADE5835}" srcOrd="1" destOrd="0" presId="urn:microsoft.com/office/officeart/2005/8/layout/list1"/>
    <dgm:cxn modelId="{4A8DC660-223A-4C28-9092-E95C6DCCC13D}" type="presOf" srcId="{5FBA34E6-49C9-4544-BB52-30DFAA0541A9}" destId="{9BB0F072-C41E-4E2F-B5FD-763DE7CD0525}" srcOrd="1" destOrd="0" presId="urn:microsoft.com/office/officeart/2005/8/layout/list1"/>
    <dgm:cxn modelId="{A5B3CB14-0167-4590-97DD-0BB988BF4768}" type="presOf" srcId="{14D043FF-5A75-4FEC-AD8A-6FA31D1A015A}" destId="{B135C2BC-8B9A-41E1-9C2A-74B4F9BBCF1E}" srcOrd="1" destOrd="0" presId="urn:microsoft.com/office/officeart/2005/8/layout/list1"/>
    <dgm:cxn modelId="{7818D62D-F06C-4BC0-ADDC-79CA0A9EC523}" type="presOf" srcId="{F88719EC-DA90-4442-95DD-C0D390E9164A}" destId="{5FB1A6B3-4552-48C0-8175-72D657E8A329}" srcOrd="0" destOrd="0" presId="urn:microsoft.com/office/officeart/2005/8/layout/list1"/>
    <dgm:cxn modelId="{969D7FD1-65FA-4A87-9896-3FAEB4583454}" srcId="{6D5156B8-60EF-4B94-B91F-C338B8D9B09D}" destId="{F88719EC-DA90-4442-95DD-C0D390E9164A}" srcOrd="1" destOrd="0" parTransId="{5FB2B12D-01A8-4154-9F8E-4199C474E4BC}" sibTransId="{76C56122-AA4B-480F-8DB8-C8711D395304}"/>
    <dgm:cxn modelId="{F4F3FC44-ECDF-4820-9E7D-1AFC649E4B54}" type="presOf" srcId="{5FBA34E6-49C9-4544-BB52-30DFAA0541A9}" destId="{CB736496-02C6-4585-B4E5-B275FE9C3FF2}" srcOrd="0" destOrd="0" presId="urn:microsoft.com/office/officeart/2005/8/layout/list1"/>
    <dgm:cxn modelId="{846D5FDB-B205-429F-B3ED-C7E869220B70}" srcId="{6D5156B8-60EF-4B94-B91F-C338B8D9B09D}" destId="{5FBA34E6-49C9-4544-BB52-30DFAA0541A9}" srcOrd="2" destOrd="0" parTransId="{04636CDE-7EAD-4556-93DC-78214AB87B06}" sibTransId="{5005FE89-DB75-4DE2-8AC4-D3CD98AE9097}"/>
    <dgm:cxn modelId="{E846766B-3FD5-4A26-8783-25CA59E92F91}" type="presOf" srcId="{14D043FF-5A75-4FEC-AD8A-6FA31D1A015A}" destId="{B51B2453-F58D-4166-9F93-75BD29DF57F7}" srcOrd="0" destOrd="0" presId="urn:microsoft.com/office/officeart/2005/8/layout/list1"/>
    <dgm:cxn modelId="{DEFC920E-22DF-4D03-A1FC-8EBCCBDCE33E}" type="presOf" srcId="{6D5156B8-60EF-4B94-B91F-C338B8D9B09D}" destId="{46C76334-DB7E-45D2-9C8B-B8D4CE16C0E4}" srcOrd="0" destOrd="0" presId="urn:microsoft.com/office/officeart/2005/8/layout/list1"/>
    <dgm:cxn modelId="{D8714B59-51FF-4446-9078-18615C26A950}" type="presParOf" srcId="{46C76334-DB7E-45D2-9C8B-B8D4CE16C0E4}" destId="{25F1E872-E09B-4891-BC11-800FD2448C57}" srcOrd="0" destOrd="0" presId="urn:microsoft.com/office/officeart/2005/8/layout/list1"/>
    <dgm:cxn modelId="{84F170D6-50E3-4115-A3F3-1CCA8C70A265}" type="presParOf" srcId="{25F1E872-E09B-4891-BC11-800FD2448C57}" destId="{B51B2453-F58D-4166-9F93-75BD29DF57F7}" srcOrd="0" destOrd="0" presId="urn:microsoft.com/office/officeart/2005/8/layout/list1"/>
    <dgm:cxn modelId="{2DCAAF32-9204-430B-BD66-9AE7E01A519E}" type="presParOf" srcId="{25F1E872-E09B-4891-BC11-800FD2448C57}" destId="{B135C2BC-8B9A-41E1-9C2A-74B4F9BBCF1E}" srcOrd="1" destOrd="0" presId="urn:microsoft.com/office/officeart/2005/8/layout/list1"/>
    <dgm:cxn modelId="{073D5249-7FEC-4333-B09D-8645A09CEC8D}" type="presParOf" srcId="{46C76334-DB7E-45D2-9C8B-B8D4CE16C0E4}" destId="{514A0139-BCE0-48F7-A8A7-33B7DB667704}" srcOrd="1" destOrd="0" presId="urn:microsoft.com/office/officeart/2005/8/layout/list1"/>
    <dgm:cxn modelId="{2701954C-7B87-41AC-B49C-3D5B3B7C19F4}" type="presParOf" srcId="{46C76334-DB7E-45D2-9C8B-B8D4CE16C0E4}" destId="{768708BD-FC7C-46C5-9974-61B6AB9521BC}" srcOrd="2" destOrd="0" presId="urn:microsoft.com/office/officeart/2005/8/layout/list1"/>
    <dgm:cxn modelId="{128C3287-364C-4B4E-B6BB-8998AE689271}" type="presParOf" srcId="{46C76334-DB7E-45D2-9C8B-B8D4CE16C0E4}" destId="{897B9D36-E919-4CA4-A607-D9430D1F87EC}" srcOrd="3" destOrd="0" presId="urn:microsoft.com/office/officeart/2005/8/layout/list1"/>
    <dgm:cxn modelId="{502FC22D-87DF-4F94-8228-0E6645B470BA}" type="presParOf" srcId="{46C76334-DB7E-45D2-9C8B-B8D4CE16C0E4}" destId="{019A9826-0349-4B36-A9E9-43BBF000D3EE}" srcOrd="4" destOrd="0" presId="urn:microsoft.com/office/officeart/2005/8/layout/list1"/>
    <dgm:cxn modelId="{211987A4-5CF7-49E0-A5F1-1A1B81681BC8}" type="presParOf" srcId="{019A9826-0349-4B36-A9E9-43BBF000D3EE}" destId="{5FB1A6B3-4552-48C0-8175-72D657E8A329}" srcOrd="0" destOrd="0" presId="urn:microsoft.com/office/officeart/2005/8/layout/list1"/>
    <dgm:cxn modelId="{46CD1E37-3AD2-45ED-9302-8917EEC67322}" type="presParOf" srcId="{019A9826-0349-4B36-A9E9-43BBF000D3EE}" destId="{EF66BE6D-193D-4643-AD5D-8BCABADE5835}" srcOrd="1" destOrd="0" presId="urn:microsoft.com/office/officeart/2005/8/layout/list1"/>
    <dgm:cxn modelId="{1819973B-F5A0-4114-908B-872893A41A76}" type="presParOf" srcId="{46C76334-DB7E-45D2-9C8B-B8D4CE16C0E4}" destId="{C1BFAE05-DD92-48CB-92C9-0910F8653FDE}" srcOrd="5" destOrd="0" presId="urn:microsoft.com/office/officeart/2005/8/layout/list1"/>
    <dgm:cxn modelId="{A11660A2-4129-4ECC-896E-7E91F2E43A7F}" type="presParOf" srcId="{46C76334-DB7E-45D2-9C8B-B8D4CE16C0E4}" destId="{28071E1F-5509-43CE-AF15-CB0560895D5F}" srcOrd="6" destOrd="0" presId="urn:microsoft.com/office/officeart/2005/8/layout/list1"/>
    <dgm:cxn modelId="{A6422EAF-6F43-4E9B-A14E-7CBA46D32371}" type="presParOf" srcId="{46C76334-DB7E-45D2-9C8B-B8D4CE16C0E4}" destId="{73E00A47-CDD9-4CAF-AB8A-F8E12FE221D0}" srcOrd="7" destOrd="0" presId="urn:microsoft.com/office/officeart/2005/8/layout/list1"/>
    <dgm:cxn modelId="{6CCB72A8-D85A-45FC-A366-14AD582F54CD}" type="presParOf" srcId="{46C76334-DB7E-45D2-9C8B-B8D4CE16C0E4}" destId="{7CDE36A3-707D-4C1D-9C78-807F43808D86}" srcOrd="8" destOrd="0" presId="urn:microsoft.com/office/officeart/2005/8/layout/list1"/>
    <dgm:cxn modelId="{1B5239BD-318A-4B46-8BA4-6BF2D07DA280}" type="presParOf" srcId="{7CDE36A3-707D-4C1D-9C78-807F43808D86}" destId="{CB736496-02C6-4585-B4E5-B275FE9C3FF2}" srcOrd="0" destOrd="0" presId="urn:microsoft.com/office/officeart/2005/8/layout/list1"/>
    <dgm:cxn modelId="{4A5D943F-567C-432C-9211-35E9BB5B275E}" type="presParOf" srcId="{7CDE36A3-707D-4C1D-9C78-807F43808D86}" destId="{9BB0F072-C41E-4E2F-B5FD-763DE7CD0525}" srcOrd="1" destOrd="0" presId="urn:microsoft.com/office/officeart/2005/8/layout/list1"/>
    <dgm:cxn modelId="{1D75CEBF-19FF-47CA-8A3C-8CDE5E7BE8D5}" type="presParOf" srcId="{46C76334-DB7E-45D2-9C8B-B8D4CE16C0E4}" destId="{31C2DCFF-FC53-47E5-A09C-C0E08E996E63}" srcOrd="9" destOrd="0" presId="urn:microsoft.com/office/officeart/2005/8/layout/list1"/>
    <dgm:cxn modelId="{0638A22E-78E0-4245-B0C6-1D6950A47A99}" type="presParOf" srcId="{46C76334-DB7E-45D2-9C8B-B8D4CE16C0E4}" destId="{DD82046D-4AC2-4535-9653-6E3008370588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media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Freeform 1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107576"/>
            <a:ext cx="7856538" cy="13100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89BC739B-ADBD-45A0-AECC-B8769E274D82}" type="datetimeFigureOut">
              <a:rPr lang="en-US" smtClean="0"/>
              <a:pPr/>
              <a:t>1/21/10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6F7281A3-7A71-4EFE-A480-4DEBCA379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City of Ember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Jeanne </a:t>
            </a:r>
            <a:r>
              <a:rPr lang="en-US" dirty="0" err="1" smtClean="0"/>
              <a:t>DuPrau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City of Ember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19125" y="1600200"/>
          <a:ext cx="7878763" cy="463867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City of 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Lina</a:t>
            </a:r>
            <a:r>
              <a:rPr lang="en-US" dirty="0" smtClean="0"/>
              <a:t> </a:t>
            </a:r>
            <a:r>
              <a:rPr lang="en-US" dirty="0" err="1" smtClean="0"/>
              <a:t>Mayfleet</a:t>
            </a:r>
            <a:r>
              <a:rPr lang="en-US" dirty="0" smtClean="0"/>
              <a:t> and </a:t>
            </a:r>
            <a:r>
              <a:rPr lang="en-US" dirty="0" err="1" smtClean="0"/>
              <a:t>Doon</a:t>
            </a:r>
            <a:r>
              <a:rPr lang="en-US" dirty="0" smtClean="0"/>
              <a:t> Harrow are teens living in the underground world of Ember. At the age of thirteen, people are assigned jobs. </a:t>
            </a:r>
            <a:r>
              <a:rPr lang="en-US" dirty="0" err="1" smtClean="0"/>
              <a:t>Doon</a:t>
            </a:r>
            <a:r>
              <a:rPr lang="en-US" dirty="0" smtClean="0"/>
              <a:t> gets picked to be a messenger, and </a:t>
            </a:r>
            <a:r>
              <a:rPr lang="en-US" dirty="0" err="1" smtClean="0"/>
              <a:t>Lina</a:t>
            </a:r>
            <a:r>
              <a:rPr lang="en-US" dirty="0" smtClean="0"/>
              <a:t> gets picked to be a </a:t>
            </a:r>
            <a:r>
              <a:rPr lang="en-US" dirty="0" err="1" smtClean="0"/>
              <a:t>pipeworker</a:t>
            </a:r>
            <a:r>
              <a:rPr lang="en-US" dirty="0" smtClean="0"/>
              <a:t>. They trade jobs secretly, and they each get to be what they want to be. The town is beginning to fall apart. </a:t>
            </a:r>
            <a:r>
              <a:rPr lang="en-US" dirty="0" err="1" smtClean="0"/>
              <a:t>Doon</a:t>
            </a:r>
            <a:r>
              <a:rPr lang="en-US" dirty="0" smtClean="0"/>
              <a:t> needs to save the generator, the source of all of the town’s energy. If it breaks the town will be covered with eternal darkness. Will </a:t>
            </a:r>
            <a:r>
              <a:rPr lang="en-US" dirty="0" err="1" smtClean="0"/>
              <a:t>Doon</a:t>
            </a:r>
            <a:r>
              <a:rPr lang="en-US" dirty="0" smtClean="0"/>
              <a:t> be able to fix the dying machine? Or will he escape before the generator dies? Trust me, the answer will shock you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City of 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like this book because it was like you were sitting on the edge of your seat . It never calmed down. It is the first book in this series of 4 books. It is a good read for anybody that loves thrilling adventures and action. Please put this </a:t>
            </a:r>
            <a:r>
              <a:rPr lang="en-US" dirty="0" err="1" smtClean="0"/>
              <a:t>o</a:t>
            </a:r>
            <a:r>
              <a:rPr lang="en-US" dirty="0" smtClean="0"/>
              <a:t> the top of your Books I Want To </a:t>
            </a:r>
            <a:r>
              <a:rPr lang="en-US" smtClean="0"/>
              <a:t>Read chart!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59</TotalTime>
  <Words>248</Words>
  <Application>Microsoft Macintosh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Exhibit</vt:lpstr>
      <vt:lpstr>The City of Ember</vt:lpstr>
      <vt:lpstr>The City of Ember</vt:lpstr>
      <vt:lpstr>The City of Ember</vt:lpstr>
      <vt:lpstr>The City of Ember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City of Ember</dc:title>
  <dc:creator>MTL Admin</dc:creator>
  <cp:lastModifiedBy>MTL Admin</cp:lastModifiedBy>
  <cp:revision>2</cp:revision>
  <dcterms:created xsi:type="dcterms:W3CDTF">2010-01-21T16:52:05Z</dcterms:created>
  <dcterms:modified xsi:type="dcterms:W3CDTF">2010-01-21T16:54:18Z</dcterms:modified>
</cp:coreProperties>
</file>