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A9CC-8DF1-4960-9DB0-8263156054A2}" type="datetimeFigureOut">
              <a:rPr lang="en-US" smtClean="0"/>
              <a:pPr/>
              <a:t>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44222-A8AA-48EE-80EA-612141A35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alagaesia.com/eragon.htm" TargetMode="External"/><Relationship Id="rId7" Type="http://schemas.openxmlformats.org/officeDocument/2006/relationships/hyperlink" Target="http://www.alagaesia.com/brisingr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alagaesia.com/eldest.htm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hyperlink" Target="http://images.google.com/imgres?imgurl=http://img410.imageshack.us/img410/6879/eldunariws7.jpg&amp;imgrefurl=http://www.ataricommunity.com/forums/showthread.php?t=668780&amp;usg=__2Uc2vREYWANVV2TZQ8xL6Jz6sDE=&amp;h=418&amp;w=300&amp;sz=48&amp;hl=en&amp;start=4&amp;um=1&amp;tbnid=OlEVcdENsw9MIM:&amp;tbnh=125&amp;tbnw=90&amp;prev=/images?q=eragon+series&amp;hl=en&amp;rls=com.microsoft:en-us:IE-SearchBox&amp;rlz=1I7GPEA_enUS287&amp;sa=N&amp;um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ecx.images-amazon.com/images/I/51GEte8dnxL._SL500_.jpg&amp;imgrefurl=http://bookaddictdiary.blogspot.com/2008_11_01_archive.html&amp;usg=__EkOtA_Vowdndi1rGRaC_rq38v7M=&amp;h=500&amp;w=331&amp;sz=38&amp;hl=en&amp;start=10&amp;um=1&amp;tbnid=ngwBifUpAUpq5M:&amp;tbnh=130&amp;tbnw=86&amp;prev=/images%3Fq%3Dthe%2Blightning%2Bthief%2Bseries%26hl%3Den%26rls%3Dcom.microsoft:en-us:IE-SearchBox%26rlz%3D1I7GPEA_enUS287%26sa%3DX%26um%3D1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jennifermorrill.files.wordpress.com/2009/06/titans-curse.jpg&amp;imgrefurl=http://zenleaf.blogspot.com/2009/09/percy-jackson-books-3-4-by-rick-riordan.html&amp;usg=__U-eyL_a2TGPCUfPbUD8Fzlcmuv4=&amp;h=500&amp;w=345&amp;sz=75&amp;hl=en&amp;start=4&amp;um=1&amp;tbnid=qL4rFaW8NrsRrM:&amp;tbnh=130&amp;tbnw=90&amp;prev=/images%3Fq%3Dthe%2Blightning%2Bthief%2Bseries%26hl%3Den%26rls%3Dcom.microsoft:en-us:IE-SearchBox%26rlz%3D1I7GPEA_enUS287%26sa%3DX%26um%3D1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0" Type="http://schemas.openxmlformats.org/officeDocument/2006/relationships/hyperlink" Target="http://images.google.com/imgres?imgurl=http://childrensbooksforparents.com/books/2009/06/the-last-olympian.jpg&amp;imgrefurl=http://childrensbooksforparents.com/the-last-olympian/&amp;usg=__231wnWb6see9a_gdoCP9H7d1Nq8=&amp;h=279&amp;w=185&amp;sz=10&amp;hl=en&amp;start=2&amp;um=1&amp;tbnid=8tfOuwjnU_1mdM:&amp;tbnh=114&amp;tbnw=76&amp;prev=/images%3Fq%3Dthe%2Blast%2Bolympian%2Bbook%2Bcover%26hl%3Den%26rls%3Dcom.microsoft:en-us:IE-SearchBox%26rlz%3D1I7GPEA_enUS287%26um%3D1" TargetMode="External"/><Relationship Id="rId4" Type="http://schemas.openxmlformats.org/officeDocument/2006/relationships/hyperlink" Target="http://images.google.com/imgres?imgurl=http://www.rickriordan.com/SeaofMonsters_painting%2520(2).jpg&amp;imgrefurl=http://5-squared.blogspot.com/2009/04/sea-of-monsters-by-rick-riordan.html&amp;usg=__5K5D4dKEnZer-AtCCNQ6j40dlCU=&amp;h=825&amp;w=552&amp;sz=73&amp;hl=en&amp;start=3&amp;um=1&amp;tbnid=ya-QVvcL2Vp2qM:&amp;tbnh=144&amp;tbnw=96&amp;prev=/images%3Fq%3Dthe%2Blightning%2Bthief%2Bseries%26hl%3Den%26rls%3Dcom.microsoft:en-us:IE-SearchBox%26rlz%3D1I7GPEA_enUS287%26sa%3DX%26um%3D1" TargetMode="Externa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j\Pictures\Microsoft Clip Organizer\j04415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Books To Read</a:t>
            </a:r>
            <a:endParaRPr lang="en-US" sz="5400" dirty="0">
              <a:solidFill>
                <a:schemeClr val="accent5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Modern Fantasy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Broadway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j\Pictures\Microsoft Clip Organizer\j044158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Inkheart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 Trilogy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9144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6764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1600200"/>
            <a:ext cx="6172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Twelve-year-old Meggie learns that her father, who repairs and binds books for a living, can "read" fictional characters to life when one of those characters abducts them and tries to force him into service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" name="Picture 9" descr="inkhe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4648200"/>
            <a:ext cx="1425058" cy="1838325"/>
          </a:xfrm>
          <a:prstGeom prst="rect">
            <a:avLst/>
          </a:prstGeom>
        </p:spPr>
      </p:pic>
      <p:pic>
        <p:nvPicPr>
          <p:cNvPr id="11" name="Picture 10" descr="inkspe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4648200"/>
            <a:ext cx="1447800" cy="1858840"/>
          </a:xfrm>
          <a:prstGeom prst="rect">
            <a:avLst/>
          </a:prstGeom>
        </p:spPr>
      </p:pic>
      <p:pic>
        <p:nvPicPr>
          <p:cNvPr id="12" name="Picture 11" descr="inkdeat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4648200"/>
            <a:ext cx="1477187" cy="185991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81200" y="914400"/>
            <a:ext cx="5197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Cornelia </a:t>
            </a:r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funke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j\Pictures\Microsoft Clip Organizer\j04415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Eragon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 Series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In Aagaesia, a fifteen-year-old boy of unknown lineage called </a:t>
            </a:r>
            <a:r>
              <a:rPr lang="en-US" b="1" i="1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Eragon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 finds a mysterious stone that weaves his life into an intricate tapestry of destiny, magic, and power, peopled with dragons, elves, and monsters.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</a:br>
            <a:endParaRPr lang="en-US" dirty="0">
              <a:solidFill>
                <a:schemeClr val="bg1">
                  <a:lumMod val="75000"/>
                </a:schemeClr>
              </a:solidFill>
              <a:latin typeface="Broadway" pitchFamily="82" charset="0"/>
            </a:endParaRPr>
          </a:p>
        </p:txBody>
      </p:sp>
      <p:pic>
        <p:nvPicPr>
          <p:cNvPr id="1026" name="Picture 2" descr="Eragon">
            <a:hlinkClick r:id="rId3" tooltip="Erag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4953000"/>
            <a:ext cx="1163668" cy="1762126"/>
          </a:xfrm>
          <a:prstGeom prst="rect">
            <a:avLst/>
          </a:prstGeom>
          <a:noFill/>
        </p:spPr>
      </p:pic>
      <p:pic>
        <p:nvPicPr>
          <p:cNvPr id="1028" name="Picture 4" descr="Eldest">
            <a:hlinkClick r:id="rId5" tooltip="Eldest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953000"/>
            <a:ext cx="1183616" cy="1762126"/>
          </a:xfrm>
          <a:prstGeom prst="rect">
            <a:avLst/>
          </a:prstGeom>
          <a:noFill/>
        </p:spPr>
      </p:pic>
      <p:pic>
        <p:nvPicPr>
          <p:cNvPr id="1030" name="Picture 6" descr="Brisingr">
            <a:hlinkClick r:id="rId7" tooltip="Brisingr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4953000"/>
            <a:ext cx="1190266" cy="1762126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OlEVcdENsw9MIM:http://img410.imageshack.us/img410/6879/eldunariws7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8400" y="4953000"/>
            <a:ext cx="1240536" cy="172296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905000" y="4572000"/>
            <a:ext cx="5257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Christopher </a:t>
            </a:r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paolini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j\Pictures\Microsoft Clip Organizer\j04415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The Witches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A young boy and his Norwegian grandmother, who is an expert on </a:t>
            </a:r>
            <a:r>
              <a:rPr lang="en-US" sz="3600" b="1" i="1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witches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, together foil a </a:t>
            </a:r>
            <a:r>
              <a:rPr lang="en-US" sz="3600" b="1" i="1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witches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' plot to destroy </a:t>
            </a:r>
            <a:r>
              <a:rPr lang="en-US" sz="3600" b="1" i="1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the</a:t>
            </a: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 world's children by turning them into mice.</a:t>
            </a:r>
            <a:r>
              <a:rPr lang="en-US" sz="3600" dirty="0" smtClean="0">
                <a:latin typeface="Broadway" pitchFamily="82" charset="0"/>
              </a:rPr>
              <a:t/>
            </a:r>
            <a:br>
              <a:rPr lang="en-US" sz="3600" dirty="0" smtClean="0">
                <a:latin typeface="Broadway" pitchFamily="82" charset="0"/>
              </a:rPr>
            </a:br>
            <a:endParaRPr lang="en-US" sz="3600" dirty="0">
              <a:latin typeface="Broadway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6386" name="Picture 2" descr="http://contentcafe2.btol.com/ContentCafe/jacket.aspx?UserID=ebsco-test&amp;Password=ebsco-test&amp;Return=T&amp;Type=L&amp;Value=97803743845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495800"/>
            <a:ext cx="1505451" cy="222885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838200" y="5410200"/>
            <a:ext cx="3903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Roald Dahl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j\Pictures\Microsoft Clip Organizer\j04415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The Lightning Thief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After learning that the father he never knew is Poseidon, God of </a:t>
            </a:r>
            <a:r>
              <a:rPr lang="en-US" b="1" i="1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the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 Sea, Percy Jackson is transferred from boarding school to Camp Half-Blood, a summer camp for demigods, and becomes involved in a quest to prevent a war between </a:t>
            </a:r>
            <a:r>
              <a:rPr lang="en-US" b="1" i="1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gods.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</a:br>
            <a:endParaRPr lang="en-US" dirty="0">
              <a:solidFill>
                <a:schemeClr val="bg1">
                  <a:lumMod val="75000"/>
                </a:schemeClr>
              </a:solidFill>
              <a:latin typeface="Broadway" pitchFamily="82" charset="0"/>
            </a:endParaRPr>
          </a:p>
        </p:txBody>
      </p:sp>
      <p:pic>
        <p:nvPicPr>
          <p:cNvPr id="17410" name="Picture 2" descr="http://contentcafe2.btol.com/ContentCafe/jacket.aspx?UserID=ebsco-test&amp;Password=ebsco-test&amp;Return=T&amp;Type=L&amp;Value=97807868386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257800"/>
            <a:ext cx="1043332" cy="1524000"/>
          </a:xfrm>
          <a:prstGeom prst="rect">
            <a:avLst/>
          </a:prstGeom>
          <a:noFill/>
        </p:spPr>
      </p:pic>
      <p:pic>
        <p:nvPicPr>
          <p:cNvPr id="1026" name="Picture 2" descr="http://t0.gstatic.com/images?q=tbn:ya-QVvcL2Vp2qM:http://www.rickriordan.com/SeaofMonsters_painting%2520(2)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5257800"/>
            <a:ext cx="1015999" cy="152400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qL4rFaW8NrsRrM:http://jennifermorrill.files.wordpress.com/2009/06/titans-curs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5257800"/>
            <a:ext cx="990600" cy="1524000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ngwBifUpAUpq5M:http://ecx.images-amazon.com/images/I/51GEte8dnxL._SL500_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57800" y="5245395"/>
            <a:ext cx="1016391" cy="1536405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8tfOuwjnU_1mdM:http://childrensbooksforparents.com/books/2009/06/the-last-olympian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9400" y="5238750"/>
            <a:ext cx="990600" cy="154305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240249" y="5943600"/>
            <a:ext cx="4389151" cy="9144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Rick Riordan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j\Pictures\Microsoft Clip Organizer\j04415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roadway" pitchFamily="82" charset="0"/>
              </a:rPr>
              <a:t>The Thief Lord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Two brothers, having run away from the aunt who plans to adopt the younger one, are sought by a detective hired by their aunt, but they have found shelter with -- and the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protection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of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--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Broadway" pitchFamily="82" charset="0"/>
              </a:rPr>
              <a:t>Venice's "Thief Lord.".</a:t>
            </a:r>
            <a:endParaRPr lang="en-US" dirty="0">
              <a:solidFill>
                <a:schemeClr val="bg1">
                  <a:lumMod val="75000"/>
                </a:schemeClr>
              </a:solidFill>
              <a:latin typeface="Broadway" pitchFamily="82" charset="0"/>
            </a:endParaRPr>
          </a:p>
        </p:txBody>
      </p:sp>
      <p:pic>
        <p:nvPicPr>
          <p:cNvPr id="18434" name="Picture 2" descr="http://contentcafe2.btol.com/ContentCafe/jacket.aspx?UserID=ebsco-test&amp;Password=ebsco-test&amp;Return=T&amp;Type=L&amp;Value=97804394043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648200"/>
            <a:ext cx="1411171" cy="2133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981200" y="1066800"/>
            <a:ext cx="5197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Cornelia </a:t>
            </a:r>
            <a:r>
              <a:rPr lang="en-US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Funke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2248</TotalTime>
  <Words>185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Books To Read</vt:lpstr>
      <vt:lpstr>Inkheart Trilogy</vt:lpstr>
      <vt:lpstr>Eragon Series</vt:lpstr>
      <vt:lpstr>The Witches</vt:lpstr>
      <vt:lpstr>The Lightning Thief</vt:lpstr>
      <vt:lpstr>The Thief Lord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 Hook</dc:title>
  <dc:creator>rj</dc:creator>
  <cp:lastModifiedBy>rj</cp:lastModifiedBy>
  <cp:revision>209</cp:revision>
  <dcterms:created xsi:type="dcterms:W3CDTF">2009-12-13T20:13:00Z</dcterms:created>
  <dcterms:modified xsi:type="dcterms:W3CDTF">2010-01-03T16:04:13Z</dcterms:modified>
</cp:coreProperties>
</file>