
<file path=[Content_Types].xml><?xml version="1.0" encoding="utf-8"?>
<Types xmlns="http://schemas.openxmlformats.org/package/2006/content-types">
  <Default Extension="bin" ContentType="application/vnd.openxmlformats-officedocument.presentationml.printerSettings"/>
  <Override PartName="/docProps/core.xml" ContentType="application/vnd.openxmlformats-package.core-properties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Layouts/slideLayout8.xml" ContentType="application/vnd.openxmlformats-officedocument.presentationml.slideLayout+xml"/>
  <Override PartName="/ppt/presProps.xml" ContentType="application/vnd.openxmlformats-officedocument.presentationml.presProps+xml"/>
  <Default Extension="xml" ContentType="application/xml"/>
  <Override PartName="/ppt/slideLayouts/slideLayout5.xml" ContentType="application/vnd.openxmlformats-officedocument.presentationml.slideLayout+xml"/>
  <Override PartName="/ppt/diagrams/layout1.xml" ContentType="application/vnd.openxmlformats-officedocument.drawingml.diagram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1.xml" ContentType="application/vnd.openxmlformats-officedocument.drawingml.diagramColors+xml"/>
  <Override PartName="/ppt/tableStyles.xml" ContentType="application/vnd.openxmlformats-officedocument.presentationml.tableStyles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diagrams/quickStyle1.xml" ContentType="application/vnd.openxmlformats-officedocument.drawingml.diagramStyl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0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FF3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6" d="100"/>
          <a:sy n="86" d="100"/>
        </p:scale>
        <p:origin x="-1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C5B9DD-8BF3-4DC3-AC1B-3644229EE846}" type="doc">
      <dgm:prSet loTypeId="urn:microsoft.com/office/officeart/2005/8/layout/radial1" loCatId="relationship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16658B1-7BCA-4653-844E-C47CE04647D3}">
      <dgm:prSet phldrT="[Text]"/>
      <dgm:spPr/>
      <dgm:t>
        <a:bodyPr/>
        <a:lstStyle/>
        <a:p>
          <a:r>
            <a:rPr lang="en-US" dirty="0" smtClean="0"/>
            <a:t>biography</a:t>
          </a:r>
          <a:endParaRPr lang="en-US" dirty="0"/>
        </a:p>
      </dgm:t>
    </dgm:pt>
    <dgm:pt modelId="{AA15C084-7E92-48D9-83F9-10DEEEF0FFD6}" type="parTrans" cxnId="{0FD4AFCA-9182-4830-93A3-1C177C564AF4}">
      <dgm:prSet/>
      <dgm:spPr/>
      <dgm:t>
        <a:bodyPr/>
        <a:lstStyle/>
        <a:p>
          <a:endParaRPr lang="en-US"/>
        </a:p>
      </dgm:t>
    </dgm:pt>
    <dgm:pt modelId="{E0F8E1EE-9C82-4952-9BBD-B0837A1BC2BA}" type="sibTrans" cxnId="{0FD4AFCA-9182-4830-93A3-1C177C564AF4}">
      <dgm:prSet/>
      <dgm:spPr/>
      <dgm:t>
        <a:bodyPr/>
        <a:lstStyle/>
        <a:p>
          <a:endParaRPr lang="en-US"/>
        </a:p>
      </dgm:t>
    </dgm:pt>
    <dgm:pt modelId="{1BBE4A88-D5E5-4C44-BAB7-B2159FDA928C}">
      <dgm:prSet phldrT="[Text]"/>
      <dgm:spPr/>
      <dgm:t>
        <a:bodyPr/>
        <a:lstStyle/>
        <a:p>
          <a:r>
            <a:rPr lang="en-US" dirty="0" smtClean="0"/>
            <a:t>Informational text</a:t>
          </a:r>
          <a:endParaRPr lang="en-US" dirty="0"/>
        </a:p>
      </dgm:t>
    </dgm:pt>
    <dgm:pt modelId="{F7EA9238-2380-4FF1-B584-79BD332AD796}" type="parTrans" cxnId="{489DCCB8-70E6-40FE-8C15-C02734295FAE}">
      <dgm:prSet/>
      <dgm:spPr/>
      <dgm:t>
        <a:bodyPr/>
        <a:lstStyle/>
        <a:p>
          <a:endParaRPr lang="en-US"/>
        </a:p>
      </dgm:t>
    </dgm:pt>
    <dgm:pt modelId="{B0014C30-4C3A-4788-B949-5BD13CA66D61}" type="sibTrans" cxnId="{489DCCB8-70E6-40FE-8C15-C02734295FAE}">
      <dgm:prSet/>
      <dgm:spPr/>
      <dgm:t>
        <a:bodyPr/>
        <a:lstStyle/>
        <a:p>
          <a:endParaRPr lang="en-US"/>
        </a:p>
      </dgm:t>
    </dgm:pt>
    <dgm:pt modelId="{04981D36-791D-444F-B2E4-A32AE7A54FF7}">
      <dgm:prSet phldrT="[Text]"/>
      <dgm:spPr/>
      <dgm:t>
        <a:bodyPr/>
        <a:lstStyle/>
        <a:p>
          <a:r>
            <a:rPr lang="en-US" dirty="0" smtClean="0"/>
            <a:t>in chronological order</a:t>
          </a:r>
          <a:endParaRPr lang="en-US" dirty="0"/>
        </a:p>
      </dgm:t>
    </dgm:pt>
    <dgm:pt modelId="{1B2FFE39-4EC2-4E04-BD21-EB2E1FED8EE5}" type="parTrans" cxnId="{AFE271A6-ADD7-425A-A356-08483A9E1AFC}">
      <dgm:prSet/>
      <dgm:spPr/>
      <dgm:t>
        <a:bodyPr/>
        <a:lstStyle/>
        <a:p>
          <a:endParaRPr lang="en-US"/>
        </a:p>
      </dgm:t>
    </dgm:pt>
    <dgm:pt modelId="{BEF45D81-C8E4-4789-A123-5BA17F02F982}" type="sibTrans" cxnId="{AFE271A6-ADD7-425A-A356-08483A9E1AFC}">
      <dgm:prSet/>
      <dgm:spPr/>
      <dgm:t>
        <a:bodyPr/>
        <a:lstStyle/>
        <a:p>
          <a:endParaRPr lang="en-US"/>
        </a:p>
      </dgm:t>
    </dgm:pt>
    <dgm:pt modelId="{8E54CC36-08B9-48C5-B6D5-8747C287B5D0}">
      <dgm:prSet phldrT="[Text]"/>
      <dgm:spPr/>
      <dgm:t>
        <a:bodyPr/>
        <a:lstStyle/>
        <a:p>
          <a:r>
            <a:rPr lang="en-US" dirty="0" smtClean="0"/>
            <a:t>In third person</a:t>
          </a:r>
          <a:endParaRPr lang="en-US" dirty="0"/>
        </a:p>
      </dgm:t>
    </dgm:pt>
    <dgm:pt modelId="{7AB79101-3A94-4EE3-8FCF-E54E3ED08764}" type="parTrans" cxnId="{E3A8DAC3-231D-46DC-ABDC-94F0CC679B30}">
      <dgm:prSet/>
      <dgm:spPr/>
      <dgm:t>
        <a:bodyPr/>
        <a:lstStyle/>
        <a:p>
          <a:endParaRPr lang="en-US"/>
        </a:p>
      </dgm:t>
    </dgm:pt>
    <dgm:pt modelId="{89C9DACD-FDC7-43DD-8D55-C617AAE0A9C5}" type="sibTrans" cxnId="{E3A8DAC3-231D-46DC-ABDC-94F0CC679B30}">
      <dgm:prSet/>
      <dgm:spPr/>
      <dgm:t>
        <a:bodyPr/>
        <a:lstStyle/>
        <a:p>
          <a:endParaRPr lang="en-US"/>
        </a:p>
      </dgm:t>
    </dgm:pt>
    <dgm:pt modelId="{44836D3D-72EB-4D45-9428-78BAD813D171}">
      <dgm:prSet phldrT="[Text]"/>
      <dgm:spPr/>
      <dgm:t>
        <a:bodyPr/>
        <a:lstStyle/>
        <a:p>
          <a:r>
            <a:rPr lang="en-US" dirty="0" smtClean="0"/>
            <a:t>Includes quotes, timeline, and dates</a:t>
          </a:r>
          <a:endParaRPr lang="en-US" dirty="0"/>
        </a:p>
      </dgm:t>
    </dgm:pt>
    <dgm:pt modelId="{CA19E6B5-1B14-4A83-A352-432B75E2CD05}" type="parTrans" cxnId="{2C64EDAF-9010-49AD-B1F7-FFBB7B285BF6}">
      <dgm:prSet/>
      <dgm:spPr/>
      <dgm:t>
        <a:bodyPr/>
        <a:lstStyle/>
        <a:p>
          <a:endParaRPr lang="en-US"/>
        </a:p>
      </dgm:t>
    </dgm:pt>
    <dgm:pt modelId="{0315248A-9BC6-4696-A111-3C1E59AA058D}" type="sibTrans" cxnId="{2C64EDAF-9010-49AD-B1F7-FFBB7B285BF6}">
      <dgm:prSet/>
      <dgm:spPr/>
      <dgm:t>
        <a:bodyPr/>
        <a:lstStyle/>
        <a:p>
          <a:endParaRPr lang="en-US"/>
        </a:p>
      </dgm:t>
    </dgm:pt>
    <dgm:pt modelId="{3AF63EAE-837C-40B6-A3C2-C63367F3EC2F}">
      <dgm:prSet phldrT="[Text]"/>
      <dgm:spPr/>
      <dgm:t>
        <a:bodyPr/>
        <a:lstStyle/>
        <a:p>
          <a:r>
            <a:rPr lang="en-US" dirty="0" smtClean="0"/>
            <a:t>It is about a persons life</a:t>
          </a:r>
          <a:endParaRPr lang="en-US" dirty="0"/>
        </a:p>
      </dgm:t>
    </dgm:pt>
    <dgm:pt modelId="{860DBEF9-7032-44B3-8643-4FB3C3F8E50C}" type="parTrans" cxnId="{566C22DE-539E-4517-A28A-C6BB892B2EA5}">
      <dgm:prSet/>
      <dgm:spPr/>
      <dgm:t>
        <a:bodyPr/>
        <a:lstStyle/>
        <a:p>
          <a:endParaRPr lang="en-US"/>
        </a:p>
      </dgm:t>
    </dgm:pt>
    <dgm:pt modelId="{464AD77A-DCB3-48B9-9ACE-C295A0C79879}" type="sibTrans" cxnId="{566C22DE-539E-4517-A28A-C6BB892B2EA5}">
      <dgm:prSet/>
      <dgm:spPr/>
      <dgm:t>
        <a:bodyPr/>
        <a:lstStyle/>
        <a:p>
          <a:endParaRPr lang="en-US"/>
        </a:p>
      </dgm:t>
    </dgm:pt>
    <dgm:pt modelId="{BF9CD651-5C77-4EBF-AB0F-3E8482C96060}">
      <dgm:prSet phldrT="[Text]"/>
      <dgm:spPr/>
      <dgm:t>
        <a:bodyPr/>
        <a:lstStyle/>
        <a:p>
          <a:endParaRPr lang="en-US" dirty="0"/>
        </a:p>
      </dgm:t>
    </dgm:pt>
    <dgm:pt modelId="{F08B4630-925F-4995-8971-2995DE1078E0}" type="parTrans" cxnId="{66826851-6485-4A0C-9F6F-60EAF981FB58}">
      <dgm:prSet/>
      <dgm:spPr/>
      <dgm:t>
        <a:bodyPr/>
        <a:lstStyle/>
        <a:p>
          <a:endParaRPr lang="en-US"/>
        </a:p>
      </dgm:t>
    </dgm:pt>
    <dgm:pt modelId="{EB85284E-CB4A-4A4B-B932-31CA60E52095}" type="sibTrans" cxnId="{66826851-6485-4A0C-9F6F-60EAF981FB58}">
      <dgm:prSet/>
      <dgm:spPr/>
      <dgm:t>
        <a:bodyPr/>
        <a:lstStyle/>
        <a:p>
          <a:endParaRPr lang="en-US"/>
        </a:p>
      </dgm:t>
    </dgm:pt>
    <dgm:pt modelId="{A1552E9E-C7C3-40D7-8DB6-2EDA67A3D664}" type="pres">
      <dgm:prSet presAssocID="{9AC5B9DD-8BF3-4DC3-AC1B-3644229EE84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DAC54D0-F753-428B-99FE-10B530CFFC31}" type="pres">
      <dgm:prSet presAssocID="{616658B1-7BCA-4653-844E-C47CE04647D3}" presName="centerShape" presStyleLbl="node0" presStyleIdx="0" presStyleCnt="1"/>
      <dgm:spPr/>
      <dgm:t>
        <a:bodyPr/>
        <a:lstStyle/>
        <a:p>
          <a:endParaRPr lang="en-US"/>
        </a:p>
      </dgm:t>
    </dgm:pt>
    <dgm:pt modelId="{3916A8AD-2158-4CCC-A8A5-49D757B84F70}" type="pres">
      <dgm:prSet presAssocID="{F7EA9238-2380-4FF1-B584-79BD332AD796}" presName="Name9" presStyleLbl="parChTrans1D2" presStyleIdx="0" presStyleCnt="5"/>
      <dgm:spPr/>
      <dgm:t>
        <a:bodyPr/>
        <a:lstStyle/>
        <a:p>
          <a:endParaRPr lang="en-US"/>
        </a:p>
      </dgm:t>
    </dgm:pt>
    <dgm:pt modelId="{4C917F80-918A-46CF-91FA-6D8101959915}" type="pres">
      <dgm:prSet presAssocID="{F7EA9238-2380-4FF1-B584-79BD332AD796}" presName="connTx" presStyleLbl="parChTrans1D2" presStyleIdx="0" presStyleCnt="5"/>
      <dgm:spPr/>
      <dgm:t>
        <a:bodyPr/>
        <a:lstStyle/>
        <a:p>
          <a:endParaRPr lang="en-US"/>
        </a:p>
      </dgm:t>
    </dgm:pt>
    <dgm:pt modelId="{8A5E6AAF-6A6E-46EF-B5E8-EDC2AA3D748C}" type="pres">
      <dgm:prSet presAssocID="{1BBE4A88-D5E5-4C44-BAB7-B2159FDA928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F00378-BE87-4D74-BAB8-5AC646260A4B}" type="pres">
      <dgm:prSet presAssocID="{1B2FFE39-4EC2-4E04-BD21-EB2E1FED8EE5}" presName="Name9" presStyleLbl="parChTrans1D2" presStyleIdx="1" presStyleCnt="5"/>
      <dgm:spPr/>
      <dgm:t>
        <a:bodyPr/>
        <a:lstStyle/>
        <a:p>
          <a:endParaRPr lang="en-US"/>
        </a:p>
      </dgm:t>
    </dgm:pt>
    <dgm:pt modelId="{A24D6062-1689-4358-904E-EE52EA9D1C12}" type="pres">
      <dgm:prSet presAssocID="{1B2FFE39-4EC2-4E04-BD21-EB2E1FED8EE5}" presName="connTx" presStyleLbl="parChTrans1D2" presStyleIdx="1" presStyleCnt="5"/>
      <dgm:spPr/>
      <dgm:t>
        <a:bodyPr/>
        <a:lstStyle/>
        <a:p>
          <a:endParaRPr lang="en-US"/>
        </a:p>
      </dgm:t>
    </dgm:pt>
    <dgm:pt modelId="{75861633-0CAD-4830-B7A4-9D07EC97D757}" type="pres">
      <dgm:prSet presAssocID="{04981D36-791D-444F-B2E4-A32AE7A54FF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EBCEED-5CD1-49DF-94FA-23E0C4BC765C}" type="pres">
      <dgm:prSet presAssocID="{7AB79101-3A94-4EE3-8FCF-E54E3ED08764}" presName="Name9" presStyleLbl="parChTrans1D2" presStyleIdx="2" presStyleCnt="5"/>
      <dgm:spPr/>
      <dgm:t>
        <a:bodyPr/>
        <a:lstStyle/>
        <a:p>
          <a:endParaRPr lang="en-US"/>
        </a:p>
      </dgm:t>
    </dgm:pt>
    <dgm:pt modelId="{26A720FC-E6B1-462C-A055-970A9B10781F}" type="pres">
      <dgm:prSet presAssocID="{7AB79101-3A94-4EE3-8FCF-E54E3ED08764}" presName="connTx" presStyleLbl="parChTrans1D2" presStyleIdx="2" presStyleCnt="5"/>
      <dgm:spPr/>
      <dgm:t>
        <a:bodyPr/>
        <a:lstStyle/>
        <a:p>
          <a:endParaRPr lang="en-US"/>
        </a:p>
      </dgm:t>
    </dgm:pt>
    <dgm:pt modelId="{07F28A41-70CA-4EE2-8EC0-82EC5E2E3B8C}" type="pres">
      <dgm:prSet presAssocID="{8E54CC36-08B9-48C5-B6D5-8747C287B5D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CB72F9-44A0-41BD-90CA-0E2A65ACE1C8}" type="pres">
      <dgm:prSet presAssocID="{CA19E6B5-1B14-4A83-A352-432B75E2CD05}" presName="Name9" presStyleLbl="parChTrans1D2" presStyleIdx="3" presStyleCnt="5"/>
      <dgm:spPr/>
      <dgm:t>
        <a:bodyPr/>
        <a:lstStyle/>
        <a:p>
          <a:endParaRPr lang="en-US"/>
        </a:p>
      </dgm:t>
    </dgm:pt>
    <dgm:pt modelId="{F0A132B8-53F3-46DF-9171-A058A1B5836B}" type="pres">
      <dgm:prSet presAssocID="{CA19E6B5-1B14-4A83-A352-432B75E2CD05}" presName="connTx" presStyleLbl="parChTrans1D2" presStyleIdx="3" presStyleCnt="5"/>
      <dgm:spPr/>
      <dgm:t>
        <a:bodyPr/>
        <a:lstStyle/>
        <a:p>
          <a:endParaRPr lang="en-US"/>
        </a:p>
      </dgm:t>
    </dgm:pt>
    <dgm:pt modelId="{B5549EF7-FDA3-48C6-8859-445D5B0B0BDB}" type="pres">
      <dgm:prSet presAssocID="{44836D3D-72EB-4D45-9428-78BAD813D17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C2AB4C-8D39-4C04-81AF-E5B5D8E76B3B}" type="pres">
      <dgm:prSet presAssocID="{860DBEF9-7032-44B3-8643-4FB3C3F8E50C}" presName="Name9" presStyleLbl="parChTrans1D2" presStyleIdx="4" presStyleCnt="5"/>
      <dgm:spPr/>
      <dgm:t>
        <a:bodyPr/>
        <a:lstStyle/>
        <a:p>
          <a:endParaRPr lang="en-US"/>
        </a:p>
      </dgm:t>
    </dgm:pt>
    <dgm:pt modelId="{951DF29F-BBDD-43E0-A269-9E6D0C2D37DD}" type="pres">
      <dgm:prSet presAssocID="{860DBEF9-7032-44B3-8643-4FB3C3F8E50C}" presName="connTx" presStyleLbl="parChTrans1D2" presStyleIdx="4" presStyleCnt="5"/>
      <dgm:spPr/>
      <dgm:t>
        <a:bodyPr/>
        <a:lstStyle/>
        <a:p>
          <a:endParaRPr lang="en-US"/>
        </a:p>
      </dgm:t>
    </dgm:pt>
    <dgm:pt modelId="{DF7590C0-8FE3-4F1B-B365-5BE9FCA7769A}" type="pres">
      <dgm:prSet presAssocID="{3AF63EAE-837C-40B6-A3C2-C63367F3EC2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FD88CD9-69EB-40F5-91C2-D515A13A7669}" type="presOf" srcId="{7AB79101-3A94-4EE3-8FCF-E54E3ED08764}" destId="{26A720FC-E6B1-462C-A055-970A9B10781F}" srcOrd="1" destOrd="0" presId="urn:microsoft.com/office/officeart/2005/8/layout/radial1"/>
    <dgm:cxn modelId="{737662C1-16C9-472C-B3A2-185E7F539811}" type="presOf" srcId="{8E54CC36-08B9-48C5-B6D5-8747C287B5D0}" destId="{07F28A41-70CA-4EE2-8EC0-82EC5E2E3B8C}" srcOrd="0" destOrd="0" presId="urn:microsoft.com/office/officeart/2005/8/layout/radial1"/>
    <dgm:cxn modelId="{489DCCB8-70E6-40FE-8C15-C02734295FAE}" srcId="{616658B1-7BCA-4653-844E-C47CE04647D3}" destId="{1BBE4A88-D5E5-4C44-BAB7-B2159FDA928C}" srcOrd="0" destOrd="0" parTransId="{F7EA9238-2380-4FF1-B584-79BD332AD796}" sibTransId="{B0014C30-4C3A-4788-B949-5BD13CA66D61}"/>
    <dgm:cxn modelId="{DE36DB42-A824-4342-AC26-7B54A5070329}" type="presOf" srcId="{CA19E6B5-1B14-4A83-A352-432B75E2CD05}" destId="{F0A132B8-53F3-46DF-9171-A058A1B5836B}" srcOrd="1" destOrd="0" presId="urn:microsoft.com/office/officeart/2005/8/layout/radial1"/>
    <dgm:cxn modelId="{27F3BEDF-4145-4570-B2AF-97B9BC293CC4}" type="presOf" srcId="{616658B1-7BCA-4653-844E-C47CE04647D3}" destId="{FDAC54D0-F753-428B-99FE-10B530CFFC31}" srcOrd="0" destOrd="0" presId="urn:microsoft.com/office/officeart/2005/8/layout/radial1"/>
    <dgm:cxn modelId="{6BC43DD3-520A-4135-B59A-6AE33AAA446E}" type="presOf" srcId="{1BBE4A88-D5E5-4C44-BAB7-B2159FDA928C}" destId="{8A5E6AAF-6A6E-46EF-B5E8-EDC2AA3D748C}" srcOrd="0" destOrd="0" presId="urn:microsoft.com/office/officeart/2005/8/layout/radial1"/>
    <dgm:cxn modelId="{4195797D-D50A-417D-BD59-6BA742FFE376}" type="presOf" srcId="{04981D36-791D-444F-B2E4-A32AE7A54FF7}" destId="{75861633-0CAD-4830-B7A4-9D07EC97D757}" srcOrd="0" destOrd="0" presId="urn:microsoft.com/office/officeart/2005/8/layout/radial1"/>
    <dgm:cxn modelId="{7CBD851A-19CE-4533-8983-9E3E4EC88946}" type="presOf" srcId="{CA19E6B5-1B14-4A83-A352-432B75E2CD05}" destId="{68CB72F9-44A0-41BD-90CA-0E2A65ACE1C8}" srcOrd="0" destOrd="0" presId="urn:microsoft.com/office/officeart/2005/8/layout/radial1"/>
    <dgm:cxn modelId="{D1349299-2074-47A2-B9CD-D1C2AFD2CA4A}" type="presOf" srcId="{F7EA9238-2380-4FF1-B584-79BD332AD796}" destId="{4C917F80-918A-46CF-91FA-6D8101959915}" srcOrd="1" destOrd="0" presId="urn:microsoft.com/office/officeart/2005/8/layout/radial1"/>
    <dgm:cxn modelId="{7B61A447-A778-4B99-8F8B-F35CF8338C2D}" type="presOf" srcId="{44836D3D-72EB-4D45-9428-78BAD813D171}" destId="{B5549EF7-FDA3-48C6-8859-445D5B0B0BDB}" srcOrd="0" destOrd="0" presId="urn:microsoft.com/office/officeart/2005/8/layout/radial1"/>
    <dgm:cxn modelId="{E44EF76B-36E2-4B7A-A4E5-EB186E620DCE}" type="presOf" srcId="{1B2FFE39-4EC2-4E04-BD21-EB2E1FED8EE5}" destId="{A24D6062-1689-4358-904E-EE52EA9D1C12}" srcOrd="1" destOrd="0" presId="urn:microsoft.com/office/officeart/2005/8/layout/radial1"/>
    <dgm:cxn modelId="{B69C8608-F11D-4073-AF96-3ACE22F9CAD4}" type="presOf" srcId="{9AC5B9DD-8BF3-4DC3-AC1B-3644229EE846}" destId="{A1552E9E-C7C3-40D7-8DB6-2EDA67A3D664}" srcOrd="0" destOrd="0" presId="urn:microsoft.com/office/officeart/2005/8/layout/radial1"/>
    <dgm:cxn modelId="{C9FAE2D2-C3AD-410D-950B-982178DC8806}" type="presOf" srcId="{3AF63EAE-837C-40B6-A3C2-C63367F3EC2F}" destId="{DF7590C0-8FE3-4F1B-B365-5BE9FCA7769A}" srcOrd="0" destOrd="0" presId="urn:microsoft.com/office/officeart/2005/8/layout/radial1"/>
    <dgm:cxn modelId="{2F3EC5F7-71DC-431D-8B5F-2F7C9DB6BA55}" type="presOf" srcId="{F7EA9238-2380-4FF1-B584-79BD332AD796}" destId="{3916A8AD-2158-4CCC-A8A5-49D757B84F70}" srcOrd="0" destOrd="0" presId="urn:microsoft.com/office/officeart/2005/8/layout/radial1"/>
    <dgm:cxn modelId="{AFE271A6-ADD7-425A-A356-08483A9E1AFC}" srcId="{616658B1-7BCA-4653-844E-C47CE04647D3}" destId="{04981D36-791D-444F-B2E4-A32AE7A54FF7}" srcOrd="1" destOrd="0" parTransId="{1B2FFE39-4EC2-4E04-BD21-EB2E1FED8EE5}" sibTransId="{BEF45D81-C8E4-4789-A123-5BA17F02F982}"/>
    <dgm:cxn modelId="{A53403AB-7AAF-4ABD-BA13-270E2FA469E0}" type="presOf" srcId="{1B2FFE39-4EC2-4E04-BD21-EB2E1FED8EE5}" destId="{9BF00378-BE87-4D74-BAB8-5AC646260A4B}" srcOrd="0" destOrd="0" presId="urn:microsoft.com/office/officeart/2005/8/layout/radial1"/>
    <dgm:cxn modelId="{2C64EDAF-9010-49AD-B1F7-FFBB7B285BF6}" srcId="{616658B1-7BCA-4653-844E-C47CE04647D3}" destId="{44836D3D-72EB-4D45-9428-78BAD813D171}" srcOrd="3" destOrd="0" parTransId="{CA19E6B5-1B14-4A83-A352-432B75E2CD05}" sibTransId="{0315248A-9BC6-4696-A111-3C1E59AA058D}"/>
    <dgm:cxn modelId="{566C22DE-539E-4517-A28A-C6BB892B2EA5}" srcId="{616658B1-7BCA-4653-844E-C47CE04647D3}" destId="{3AF63EAE-837C-40B6-A3C2-C63367F3EC2F}" srcOrd="4" destOrd="0" parTransId="{860DBEF9-7032-44B3-8643-4FB3C3F8E50C}" sibTransId="{464AD77A-DCB3-48B9-9ACE-C295A0C79879}"/>
    <dgm:cxn modelId="{AA46CF3A-C592-4DC6-98B5-2814C2A7E652}" type="presOf" srcId="{860DBEF9-7032-44B3-8643-4FB3C3F8E50C}" destId="{50C2AB4C-8D39-4C04-81AF-E5B5D8E76B3B}" srcOrd="0" destOrd="0" presId="urn:microsoft.com/office/officeart/2005/8/layout/radial1"/>
    <dgm:cxn modelId="{E3A8DAC3-231D-46DC-ABDC-94F0CC679B30}" srcId="{616658B1-7BCA-4653-844E-C47CE04647D3}" destId="{8E54CC36-08B9-48C5-B6D5-8747C287B5D0}" srcOrd="2" destOrd="0" parTransId="{7AB79101-3A94-4EE3-8FCF-E54E3ED08764}" sibTransId="{89C9DACD-FDC7-43DD-8D55-C617AAE0A9C5}"/>
    <dgm:cxn modelId="{1FB16BBE-1AB5-46F6-A25D-A1CC76BD4185}" type="presOf" srcId="{860DBEF9-7032-44B3-8643-4FB3C3F8E50C}" destId="{951DF29F-BBDD-43E0-A269-9E6D0C2D37DD}" srcOrd="1" destOrd="0" presId="urn:microsoft.com/office/officeart/2005/8/layout/radial1"/>
    <dgm:cxn modelId="{0FD4AFCA-9182-4830-93A3-1C177C564AF4}" srcId="{9AC5B9DD-8BF3-4DC3-AC1B-3644229EE846}" destId="{616658B1-7BCA-4653-844E-C47CE04647D3}" srcOrd="0" destOrd="0" parTransId="{AA15C084-7E92-48D9-83F9-10DEEEF0FFD6}" sibTransId="{E0F8E1EE-9C82-4952-9BBD-B0837A1BC2BA}"/>
    <dgm:cxn modelId="{66826851-6485-4A0C-9F6F-60EAF981FB58}" srcId="{9AC5B9DD-8BF3-4DC3-AC1B-3644229EE846}" destId="{BF9CD651-5C77-4EBF-AB0F-3E8482C96060}" srcOrd="1" destOrd="0" parTransId="{F08B4630-925F-4995-8971-2995DE1078E0}" sibTransId="{EB85284E-CB4A-4A4B-B932-31CA60E52095}"/>
    <dgm:cxn modelId="{462F769B-3692-47CA-9FD6-6037B356B6EB}" type="presOf" srcId="{7AB79101-3A94-4EE3-8FCF-E54E3ED08764}" destId="{0AEBCEED-5CD1-49DF-94FA-23E0C4BC765C}" srcOrd="0" destOrd="0" presId="urn:microsoft.com/office/officeart/2005/8/layout/radial1"/>
    <dgm:cxn modelId="{4740F0D5-C596-4516-BDF7-69BECB45EE1D}" type="presParOf" srcId="{A1552E9E-C7C3-40D7-8DB6-2EDA67A3D664}" destId="{FDAC54D0-F753-428B-99FE-10B530CFFC31}" srcOrd="0" destOrd="0" presId="urn:microsoft.com/office/officeart/2005/8/layout/radial1"/>
    <dgm:cxn modelId="{932ED86C-987E-4A7C-9091-D167F03B1C1C}" type="presParOf" srcId="{A1552E9E-C7C3-40D7-8DB6-2EDA67A3D664}" destId="{3916A8AD-2158-4CCC-A8A5-49D757B84F70}" srcOrd="1" destOrd="0" presId="urn:microsoft.com/office/officeart/2005/8/layout/radial1"/>
    <dgm:cxn modelId="{6F187354-6CEB-409E-A66A-36A5D8608C34}" type="presParOf" srcId="{3916A8AD-2158-4CCC-A8A5-49D757B84F70}" destId="{4C917F80-918A-46CF-91FA-6D8101959915}" srcOrd="0" destOrd="0" presId="urn:microsoft.com/office/officeart/2005/8/layout/radial1"/>
    <dgm:cxn modelId="{6448756F-C1E0-4ABB-98CC-ECD1EA887243}" type="presParOf" srcId="{A1552E9E-C7C3-40D7-8DB6-2EDA67A3D664}" destId="{8A5E6AAF-6A6E-46EF-B5E8-EDC2AA3D748C}" srcOrd="2" destOrd="0" presId="urn:microsoft.com/office/officeart/2005/8/layout/radial1"/>
    <dgm:cxn modelId="{17577265-D13B-4015-A151-F3005F47C46A}" type="presParOf" srcId="{A1552E9E-C7C3-40D7-8DB6-2EDA67A3D664}" destId="{9BF00378-BE87-4D74-BAB8-5AC646260A4B}" srcOrd="3" destOrd="0" presId="urn:microsoft.com/office/officeart/2005/8/layout/radial1"/>
    <dgm:cxn modelId="{7835D3F0-C4B9-4F06-92CA-C331F43CCF90}" type="presParOf" srcId="{9BF00378-BE87-4D74-BAB8-5AC646260A4B}" destId="{A24D6062-1689-4358-904E-EE52EA9D1C12}" srcOrd="0" destOrd="0" presId="urn:microsoft.com/office/officeart/2005/8/layout/radial1"/>
    <dgm:cxn modelId="{A61EED3A-D2C9-45B2-88D3-AF70FF0011B1}" type="presParOf" srcId="{A1552E9E-C7C3-40D7-8DB6-2EDA67A3D664}" destId="{75861633-0CAD-4830-B7A4-9D07EC97D757}" srcOrd="4" destOrd="0" presId="urn:microsoft.com/office/officeart/2005/8/layout/radial1"/>
    <dgm:cxn modelId="{A63461E6-9E0A-4D59-B769-EF891001C7FD}" type="presParOf" srcId="{A1552E9E-C7C3-40D7-8DB6-2EDA67A3D664}" destId="{0AEBCEED-5CD1-49DF-94FA-23E0C4BC765C}" srcOrd="5" destOrd="0" presId="urn:microsoft.com/office/officeart/2005/8/layout/radial1"/>
    <dgm:cxn modelId="{ACBA1304-34BF-482F-9F29-0E4F155979E9}" type="presParOf" srcId="{0AEBCEED-5CD1-49DF-94FA-23E0C4BC765C}" destId="{26A720FC-E6B1-462C-A055-970A9B10781F}" srcOrd="0" destOrd="0" presId="urn:microsoft.com/office/officeart/2005/8/layout/radial1"/>
    <dgm:cxn modelId="{B82A927F-5C75-45FA-9A70-E17B89833E0B}" type="presParOf" srcId="{A1552E9E-C7C3-40D7-8DB6-2EDA67A3D664}" destId="{07F28A41-70CA-4EE2-8EC0-82EC5E2E3B8C}" srcOrd="6" destOrd="0" presId="urn:microsoft.com/office/officeart/2005/8/layout/radial1"/>
    <dgm:cxn modelId="{F6E67D97-1D8D-4E75-B9AD-209B140ADF72}" type="presParOf" srcId="{A1552E9E-C7C3-40D7-8DB6-2EDA67A3D664}" destId="{68CB72F9-44A0-41BD-90CA-0E2A65ACE1C8}" srcOrd="7" destOrd="0" presId="urn:microsoft.com/office/officeart/2005/8/layout/radial1"/>
    <dgm:cxn modelId="{28436207-4D27-4A34-8344-54A0529D9D93}" type="presParOf" srcId="{68CB72F9-44A0-41BD-90CA-0E2A65ACE1C8}" destId="{F0A132B8-53F3-46DF-9171-A058A1B5836B}" srcOrd="0" destOrd="0" presId="urn:microsoft.com/office/officeart/2005/8/layout/radial1"/>
    <dgm:cxn modelId="{06FEE4D1-0102-4C6B-8720-916DB6B118DC}" type="presParOf" srcId="{A1552E9E-C7C3-40D7-8DB6-2EDA67A3D664}" destId="{B5549EF7-FDA3-48C6-8859-445D5B0B0BDB}" srcOrd="8" destOrd="0" presId="urn:microsoft.com/office/officeart/2005/8/layout/radial1"/>
    <dgm:cxn modelId="{3E1A60E4-3882-4C00-9208-D102B3E58684}" type="presParOf" srcId="{A1552E9E-C7C3-40D7-8DB6-2EDA67A3D664}" destId="{50C2AB4C-8D39-4C04-81AF-E5B5D8E76B3B}" srcOrd="9" destOrd="0" presId="urn:microsoft.com/office/officeart/2005/8/layout/radial1"/>
    <dgm:cxn modelId="{4AEA1505-8C18-4034-B589-77EA89909872}" type="presParOf" srcId="{50C2AB4C-8D39-4C04-81AF-E5B5D8E76B3B}" destId="{951DF29F-BBDD-43E0-A269-9E6D0C2D37DD}" srcOrd="0" destOrd="0" presId="urn:microsoft.com/office/officeart/2005/8/layout/radial1"/>
    <dgm:cxn modelId="{65BF7D6B-DAF3-4FF4-9021-78390C9F5338}" type="presParOf" srcId="{A1552E9E-C7C3-40D7-8DB6-2EDA67A3D664}" destId="{DF7590C0-8FE3-4F1B-B365-5BE9FCA7769A}" srcOrd="10" destOrd="0" presId="urn:microsoft.com/office/officeart/2005/8/layout/radial1"/>
  </dgm:cxnLst>
  <dgm:bg>
    <a:effectLst/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8F6E-3E51-4765-821F-8F39753EF8B3}" type="datetimeFigureOut">
              <a:rPr lang="en-US" smtClean="0"/>
              <a:pPr/>
              <a:t>12/14/09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6723-B0B8-42C2-8FC8-1678607A98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8F6E-3E51-4765-821F-8F39753EF8B3}" type="datetimeFigureOut">
              <a:rPr lang="en-US" smtClean="0"/>
              <a:pPr/>
              <a:t>12/14/09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6723-B0B8-42C2-8FC8-1678607A98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8F6E-3E51-4765-821F-8F39753EF8B3}" type="datetimeFigureOut">
              <a:rPr lang="en-US" smtClean="0"/>
              <a:pPr/>
              <a:t>12/14/09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6723-B0B8-42C2-8FC8-1678607A98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8F6E-3E51-4765-821F-8F39753EF8B3}" type="datetimeFigureOut">
              <a:rPr lang="en-US" smtClean="0"/>
              <a:pPr/>
              <a:t>12/14/09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6723-B0B8-42C2-8FC8-1678607A98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8F6E-3E51-4765-821F-8F39753EF8B3}" type="datetimeFigureOut">
              <a:rPr lang="en-US" smtClean="0"/>
              <a:pPr/>
              <a:t>12/14/09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6723-B0B8-42C2-8FC8-1678607A98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8F6E-3E51-4765-821F-8F39753EF8B3}" type="datetimeFigureOut">
              <a:rPr lang="en-US" smtClean="0"/>
              <a:pPr/>
              <a:t>12/14/09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6723-B0B8-42C2-8FC8-1678607A98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8F6E-3E51-4765-821F-8F39753EF8B3}" type="datetimeFigureOut">
              <a:rPr lang="en-US" smtClean="0"/>
              <a:pPr/>
              <a:t>12/14/09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6723-B0B8-42C2-8FC8-1678607A98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8F6E-3E51-4765-821F-8F39753EF8B3}" type="datetimeFigureOut">
              <a:rPr lang="en-US" smtClean="0"/>
              <a:pPr/>
              <a:t>12/14/09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6723-B0B8-42C2-8FC8-1678607A98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8F6E-3E51-4765-821F-8F39753EF8B3}" type="datetimeFigureOut">
              <a:rPr lang="en-US" smtClean="0"/>
              <a:pPr/>
              <a:t>12/14/09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6723-B0B8-42C2-8FC8-1678607A98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8F6E-3E51-4765-821F-8F39753EF8B3}" type="datetimeFigureOut">
              <a:rPr lang="en-US" smtClean="0"/>
              <a:pPr/>
              <a:t>12/14/09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6723-B0B8-42C2-8FC8-1678607A98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8F6E-3E51-4765-821F-8F39753EF8B3}" type="datetimeFigureOut">
              <a:rPr lang="en-US" smtClean="0"/>
              <a:pPr/>
              <a:t>12/14/09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6723-B0B8-42C2-8FC8-1678607A98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08F6E-3E51-4765-821F-8F39753EF8B3}" type="datetimeFigureOut">
              <a:rPr lang="en-US" smtClean="0"/>
              <a:pPr/>
              <a:t>12/14/09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66723-B0B8-42C2-8FC8-1678607A98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200" b="1" u="sng" dirty="0" smtClean="0">
                <a:solidFill>
                  <a:srgbClr val="00FF3D"/>
                </a:solidFill>
                <a:latin typeface="Gill Sans"/>
                <a:cs typeface="Gill Sans"/>
              </a:rPr>
              <a:t>Biographies</a:t>
            </a:r>
            <a:endParaRPr lang="en-US" sz="9200" b="1" u="sng" dirty="0">
              <a:solidFill>
                <a:srgbClr val="00FF3D"/>
              </a:solidFill>
              <a:latin typeface="Gill Sans"/>
              <a:cs typeface="Gill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Characteristics of a</a:t>
            </a:r>
            <a:r>
              <a:rPr lang="en-US" dirty="0" smtClean="0"/>
              <a:t> </a:t>
            </a:r>
            <a:r>
              <a:rPr lang="en-US" dirty="0" smtClean="0"/>
              <a:t>B</a:t>
            </a:r>
            <a:r>
              <a:rPr lang="en-US" dirty="0" smtClean="0"/>
              <a:t>iography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0" y="914400"/>
          <a:ext cx="9144000" cy="5943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Examples of Biographies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Ø"/>
            </a:pPr>
            <a:r>
              <a:rPr lang="en-US" dirty="0" smtClean="0"/>
              <a:t>I Have A Dream by Margaret Davidson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Yes We Can by </a:t>
            </a:r>
            <a:r>
              <a:rPr lang="en-US" dirty="0" err="1" smtClean="0"/>
              <a:t>Garen</a:t>
            </a:r>
            <a:r>
              <a:rPr lang="en-US" dirty="0" smtClean="0"/>
              <a:t> Thomas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Shark Lady: True Adventures Of Eugenie Clark by </a:t>
            </a:r>
            <a:r>
              <a:rPr lang="en-US" smtClean="0"/>
              <a:t>Ann McGovern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55</Words>
  <Application>Microsoft Macintosh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Biographies</vt:lpstr>
      <vt:lpstr>Characteristics of a Biography</vt:lpstr>
      <vt:lpstr>Some Examples of Biographies</vt:lpstr>
    </vt:vector>
  </TitlesOfParts>
  <Company>MTLBOE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Biography</dc:title>
  <dc:creator>MTL Admin</dc:creator>
  <cp:lastModifiedBy>MTL Admin</cp:lastModifiedBy>
  <cp:revision>3</cp:revision>
  <dcterms:created xsi:type="dcterms:W3CDTF">2009-12-14T16:15:49Z</dcterms:created>
  <dcterms:modified xsi:type="dcterms:W3CDTF">2009-12-14T16:24:08Z</dcterms:modified>
</cp:coreProperties>
</file>