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</p:sldMasterIdLst>
  <p:sldIdLst>
    <p:sldId id="260" r:id="rId2"/>
    <p:sldId id="261" r:id="rId3"/>
    <p:sldId id="262" r:id="rId4"/>
    <p:sldId id="256" r:id="rId5"/>
    <p:sldId id="257" r:id="rId6"/>
    <p:sldId id="258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38" autoAdjust="0"/>
    <p:restoredTop sz="94626" autoAdjust="0"/>
  </p:normalViewPr>
  <p:slideViewPr>
    <p:cSldViewPr snapToObjects="1" showGuides="1">
      <p:cViewPr>
        <p:scale>
          <a:sx n="110" d="100"/>
          <a:sy n="110" d="100"/>
        </p:scale>
        <p:origin x="-16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A34F188F-5A8C-43B2-A07C-8E276D9F8C97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hartford-gap.wikispaces.com/Red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Enjoy!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Biography and Auto-Biography Power point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Biography </a:t>
            </a:r>
            <a:r>
              <a:rPr lang="en-US" dirty="0" smtClean="0"/>
              <a:t>means…text </a:t>
            </a:r>
            <a:r>
              <a:rPr lang="en-US" dirty="0" smtClean="0"/>
              <a:t>written by one or more writers to tell the story of someone's life. It is </a:t>
            </a:r>
            <a:r>
              <a:rPr lang="en-US" dirty="0" smtClean="0"/>
              <a:t>normally written </a:t>
            </a:r>
            <a:r>
              <a:rPr lang="en-US" dirty="0" smtClean="0"/>
              <a:t>in third person.</a:t>
            </a:r>
          </a:p>
          <a:p>
            <a:endParaRPr lang="en-US" dirty="0" smtClean="0"/>
          </a:p>
          <a:p>
            <a:r>
              <a:rPr lang="en-US" dirty="0" smtClean="0"/>
              <a:t>Auto-Biography </a:t>
            </a:r>
            <a:r>
              <a:rPr lang="en-US" dirty="0" smtClean="0"/>
              <a:t>means…text </a:t>
            </a:r>
            <a:r>
              <a:rPr lang="en-US" dirty="0" smtClean="0"/>
              <a:t>where a person tells about his or her own life. It is </a:t>
            </a:r>
            <a:r>
              <a:rPr lang="en-US" dirty="0" smtClean="0"/>
              <a:t>normally written </a:t>
            </a:r>
            <a:r>
              <a:rPr lang="en-US" dirty="0" smtClean="0"/>
              <a:t>in first person.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Each genre has a different genre code so </a:t>
            </a:r>
            <a:r>
              <a:rPr lang="en-US" dirty="0" smtClean="0"/>
              <a:t>that people can tell the genres apart without writing the whole genre’s name. Here are the genre codes for auto biography and biography!</a:t>
            </a:r>
            <a:endParaRPr lang="en-US" dirty="0" smtClean="0"/>
          </a:p>
          <a:p>
            <a:pPr lvl="3"/>
            <a:r>
              <a:rPr lang="en-US" dirty="0" smtClean="0"/>
              <a:t>Biography is B</a:t>
            </a:r>
          </a:p>
          <a:p>
            <a:pPr lvl="3"/>
            <a:r>
              <a:rPr lang="en-US" dirty="0" smtClean="0"/>
              <a:t>Auto Biography is AB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371600"/>
            <a:ext cx="7086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What’s in auto-biography and biography?????</a:t>
            </a:r>
            <a:endParaRPr lang="en-US" sz="6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Pictures of  the Famous </a:t>
            </a:r>
            <a:r>
              <a:rPr lang="en-US" dirty="0" smtClean="0"/>
              <a:t>Person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rcRect l="-42366" r="-42366"/>
              <a:stretch>
                <a:fillRect/>
              </a:stretch>
            </p:blipFill>
          </mc:Choice>
          <mc:Fallback>
            <p:blipFill>
              <a:blip r:embed="rId3"/>
              <a:srcRect l="-42366" r="-42366"/>
              <a:stretch>
                <a:fillRect/>
              </a:stretch>
            </p:blipFill>
          </mc:Fallback>
        </mc:AlternateContent>
        <p:spPr/>
      </p:pic>
      <p:sp>
        <p:nvSpPr>
          <p:cNvPr id="5" name="TextBox 4"/>
          <p:cNvSpPr txBox="1"/>
          <p:nvPr/>
        </p:nvSpPr>
        <p:spPr>
          <a:xfrm>
            <a:off x="838200" y="49530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 course the pictures have captions.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Trees</a:t>
            </a:r>
            <a:endParaRPr lang="en-US" dirty="0"/>
          </a:p>
        </p:txBody>
      </p:sp>
      <p:pic>
        <p:nvPicPr>
          <p:cNvPr id="4" name="Content Placeholder 3" descr="familytree3.gif"/>
          <p:cNvPicPr>
            <a:picLocks noGrp="1" noChangeAspect="1"/>
          </p:cNvPicPr>
          <p:nvPr>
            <p:ph sz="quarter" idx="1"/>
          </p:nvPr>
        </p:nvPicPr>
        <p:blipFill>
          <a:blip r:embed="rId2">
            <a:alphaModFix/>
            <a:lum bright="-2000" contrast="-5000"/>
          </a:blip>
          <a:srcRect l="-94672" r="-94672"/>
          <a:stretch>
            <a:fillRect/>
          </a:stretch>
        </p:blipFill>
        <p:spPr>
          <a:xfrm rot="16200000">
            <a:off x="301752" y="1527048"/>
            <a:ext cx="8503920" cy="4572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046" y="609600"/>
            <a:ext cx="1713954" cy="2402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Quotes from the Person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70037"/>
            <a:ext cx="8915400" cy="4525963"/>
          </a:xfrm>
        </p:spPr>
        <p:txBody>
          <a:bodyPr>
            <a:noAutofit/>
          </a:bodyPr>
          <a:lstStyle/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i="1" dirty="0" smtClean="0"/>
              <a:t>“</a:t>
            </a:r>
            <a:r>
              <a:rPr lang="en-US" sz="2400" dirty="0"/>
              <a:t>This is our time—to put people back to work and open doors of opportunity for our kids; to restore prosperity and promote the cause of peace; to reclaim the American dream and </a:t>
            </a:r>
            <a:r>
              <a:rPr lang="en-US" sz="2400" dirty="0" err="1" smtClean="0"/>
              <a:t>reaf</a:t>
            </a:r>
            <a:r>
              <a:rPr lang="en-US" sz="2400" smtClean="0"/>
              <a:t> firm </a:t>
            </a:r>
            <a:r>
              <a:rPr lang="en-US" sz="2400" dirty="0"/>
              <a:t>that fundamental truth—that out of many, we are one; that while we breathe, we hope; and where we are met with cynicism and doubt, and those who tell us that we can’t, we will respond with that timeless creed that sums up the spirit of a people: Yes, we </a:t>
            </a:r>
            <a:r>
              <a:rPr lang="en-US" sz="2400" dirty="0" smtClean="0"/>
              <a:t>can.” </a:t>
            </a:r>
          </a:p>
          <a:p>
            <a:pPr algn="ctr"/>
            <a:r>
              <a:rPr lang="en-US" sz="2400" i="1" dirty="0" smtClean="0"/>
              <a:t>Quote from Barack Obama’s biography, </a:t>
            </a:r>
            <a:r>
              <a:rPr lang="en-US" sz="2400" i="1" u="sng" dirty="0" smtClean="0"/>
              <a:t>Yes We Can.</a:t>
            </a:r>
            <a:endParaRPr lang="en-US" sz="24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00800"/>
          </a:xfrm>
        </p:spPr>
        <p:txBody>
          <a:bodyPr numCol="1">
            <a:normAutofit/>
          </a:bodyPr>
          <a:lstStyle/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/>
            </a:r>
            <a:b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/>
            </a:r>
            <a:b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/>
            </a:r>
            <a:b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/>
            </a:r>
            <a:b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Biography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and Auto-biography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both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have the same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purpose…to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inform people about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an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important person’s life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.</a:t>
            </a:r>
            <a:b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/>
            </a:r>
            <a:b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/>
            </a:r>
            <a:b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/>
            </a:r>
            <a:b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/>
            </a:r>
            <a:b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</a:br>
            <a:endParaRPr lang="en-US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Here’s a Link Back to My </a:t>
            </a:r>
            <a:r>
              <a:rPr lang="en-US" dirty="0" err="1" smtClean="0"/>
              <a:t>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http://hartford-gap.wikispaces.com/Red1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dirty="0" smtClean="0"/>
              <a:t>Thanks for watching my power </a:t>
            </a:r>
            <a:r>
              <a:rPr lang="en-US" dirty="0" smtClean="0"/>
              <a:t>point.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46B86" mc:Ignorable=""/>
      </a:dk2>
      <a:lt2>
        <a:srgbClr xmlns:mc="http://schemas.openxmlformats.org/markup-compatibility/2006" xmlns:a14="http://schemas.microsoft.com/office/drawing/2010/main" val="C5D1D7" mc:Ignorable=""/>
      </a:lt2>
      <a:accent1>
        <a:srgbClr xmlns:mc="http://schemas.openxmlformats.org/markup-compatibility/2006" xmlns:a14="http://schemas.microsoft.com/office/drawing/2010/main" val="D16349" mc:Ignorable=""/>
      </a:accent1>
      <a:accent2>
        <a:srgbClr xmlns:mc="http://schemas.openxmlformats.org/markup-compatibility/2006" xmlns:a14="http://schemas.microsoft.com/office/drawing/2010/main" val="CCB400" mc:Ignorable=""/>
      </a:accent2>
      <a:accent3>
        <a:srgbClr xmlns:mc="http://schemas.openxmlformats.org/markup-compatibility/2006" xmlns:a14="http://schemas.microsoft.com/office/drawing/2010/main" val="8CADAE" mc:Ignorable=""/>
      </a:accent3>
      <a:accent4>
        <a:srgbClr xmlns:mc="http://schemas.openxmlformats.org/markup-compatibility/2006" xmlns:a14="http://schemas.microsoft.com/office/drawing/2010/main" val="8C7B70" mc:Ignorable=""/>
      </a:accent4>
      <a:accent5>
        <a:srgbClr xmlns:mc="http://schemas.openxmlformats.org/markup-compatibility/2006" xmlns:a14="http://schemas.microsoft.com/office/drawing/2010/main" val="8FB08C" mc:Ignorable=""/>
      </a:accent5>
      <a:accent6>
        <a:srgbClr xmlns:mc="http://schemas.openxmlformats.org/markup-compatibility/2006" xmlns:a14="http://schemas.microsoft.com/office/drawing/2010/main" val="D19049" mc:Ignorable=""/>
      </a:accent6>
      <a:hlink>
        <a:srgbClr xmlns:mc="http://schemas.openxmlformats.org/markup-compatibility/2006" xmlns:a14="http://schemas.microsoft.com/office/drawing/2010/main" val="00A3D6" mc:Ignorable=""/>
      </a:hlink>
      <a:folHlink>
        <a:srgbClr xmlns:mc="http://schemas.openxmlformats.org/markup-compatibility/2006" xmlns:a14="http://schemas.microsoft.com/office/drawing/2010/main" val="694F07" mc:Ignorable="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180</TotalTime>
  <Words>242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Biography and Auto-Biography Power point</vt:lpstr>
      <vt:lpstr>Definitions</vt:lpstr>
      <vt:lpstr>Genre Codes</vt:lpstr>
      <vt:lpstr>PowerPoint Presentation</vt:lpstr>
      <vt:lpstr>Pictures of  the Famous Person</vt:lpstr>
      <vt:lpstr>Family Trees</vt:lpstr>
      <vt:lpstr>Quotes from the Person</vt:lpstr>
      <vt:lpstr>    Biography and Auto-biography both have the same purpose…to inform people about an important person’s life.     </vt:lpstr>
      <vt:lpstr>Here’s a Link Back to My Wiki</vt:lpstr>
    </vt:vector>
  </TitlesOfParts>
  <Company>MTLBOE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Hartford Grade 5</dc:creator>
  <cp:lastModifiedBy>Ben A.</cp:lastModifiedBy>
  <cp:revision>14</cp:revision>
  <dcterms:created xsi:type="dcterms:W3CDTF">2009-12-15T15:00:40Z</dcterms:created>
  <dcterms:modified xsi:type="dcterms:W3CDTF">2010-01-03T22:11:56Z</dcterms:modified>
</cp:coreProperties>
</file>